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61" r:id="rId3"/>
    <p:sldId id="262" r:id="rId4"/>
    <p:sldId id="293" r:id="rId5"/>
    <p:sldId id="294" r:id="rId6"/>
    <p:sldId id="295" r:id="rId7"/>
    <p:sldId id="296" r:id="rId8"/>
    <p:sldId id="298" r:id="rId9"/>
    <p:sldId id="299" r:id="rId10"/>
    <p:sldId id="301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304" r:id="rId19"/>
    <p:sldId id="308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278" r:id="rId36"/>
    <p:sldId id="326" r:id="rId37"/>
    <p:sldId id="327" r:id="rId38"/>
    <p:sldId id="28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DD"/>
    <a:srgbClr val="20517C"/>
    <a:srgbClr val="E8EAE9"/>
    <a:srgbClr val="FFFFFF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1" autoAdjust="0"/>
    <p:restoredTop sz="85766" autoAdjust="0"/>
  </p:normalViewPr>
  <p:slideViewPr>
    <p:cSldViewPr showGuides="1">
      <p:cViewPr varScale="1">
        <p:scale>
          <a:sx n="86" d="100"/>
          <a:sy n="86" d="100"/>
        </p:scale>
        <p:origin x="350" y="67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7B82E-95FE-4441-AD0F-52D647C0D7F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161447-9974-4505-85E1-64AF2A5554E5}">
      <dgm:prSet phldrT="[文本]"/>
      <dgm:spPr/>
      <dgm:t>
        <a:bodyPr/>
        <a:lstStyle/>
        <a:p>
          <a:r>
            <a:rPr lang="zh-CN" altLang="en-US" dirty="0"/>
            <a:t>工艺系统</a:t>
          </a:r>
        </a:p>
      </dgm:t>
    </dgm:pt>
    <dgm:pt modelId="{F1E4D1CA-EB91-4FF9-AE2F-896EFF3CE05D}" type="parTrans" cxnId="{693C6CAD-AAF3-4937-8743-6253247CD5E7}">
      <dgm:prSet/>
      <dgm:spPr/>
      <dgm:t>
        <a:bodyPr/>
        <a:lstStyle/>
        <a:p>
          <a:endParaRPr lang="zh-CN" altLang="en-US"/>
        </a:p>
      </dgm:t>
    </dgm:pt>
    <dgm:pt modelId="{F901380B-FE3C-40C7-9BAD-1EFDB75E6C5E}" type="sibTrans" cxnId="{693C6CAD-AAF3-4937-8743-6253247CD5E7}">
      <dgm:prSet/>
      <dgm:spPr/>
      <dgm:t>
        <a:bodyPr/>
        <a:lstStyle/>
        <a:p>
          <a:endParaRPr lang="zh-CN" altLang="en-US"/>
        </a:p>
      </dgm:t>
    </dgm:pt>
    <dgm:pt modelId="{41CCEA2C-89DC-4348-A128-2F9A2D9E8100}">
      <dgm:prSet phldrT="[文本]"/>
      <dgm:spPr/>
      <dgm:t>
        <a:bodyPr/>
        <a:lstStyle/>
        <a:p>
          <a:r>
            <a:rPr lang="zh-CN" altLang="en-US" dirty="0"/>
            <a:t>产品管理</a:t>
          </a:r>
        </a:p>
      </dgm:t>
    </dgm:pt>
    <dgm:pt modelId="{1988A5B4-7C53-4541-8B23-124650F17AA4}" type="parTrans" cxnId="{50649451-48D2-4D78-8039-E9710892AFBF}">
      <dgm:prSet/>
      <dgm:spPr/>
      <dgm:t>
        <a:bodyPr/>
        <a:lstStyle/>
        <a:p>
          <a:endParaRPr lang="zh-CN" altLang="en-US"/>
        </a:p>
      </dgm:t>
    </dgm:pt>
    <dgm:pt modelId="{18BA7F1F-3680-4A1D-9444-95FCC6A20E57}" type="sibTrans" cxnId="{50649451-48D2-4D78-8039-E9710892AFBF}">
      <dgm:prSet/>
      <dgm:spPr/>
      <dgm:t>
        <a:bodyPr/>
        <a:lstStyle/>
        <a:p>
          <a:endParaRPr lang="zh-CN" altLang="en-US"/>
        </a:p>
      </dgm:t>
    </dgm:pt>
    <dgm:pt modelId="{13421CB7-634B-41CD-8173-C1F1093B43C9}">
      <dgm:prSet phldrT="[文本]"/>
      <dgm:spPr/>
      <dgm:t>
        <a:bodyPr/>
        <a:lstStyle/>
        <a:p>
          <a:r>
            <a:rPr lang="zh-CN" altLang="en-US" dirty="0"/>
            <a:t>工艺管理</a:t>
          </a:r>
        </a:p>
      </dgm:t>
    </dgm:pt>
    <dgm:pt modelId="{55F3BCBF-8887-4C04-A08D-AB5DFA2AFB02}" type="parTrans" cxnId="{94412F87-3828-47A1-97E4-B18E3D969C32}">
      <dgm:prSet/>
      <dgm:spPr/>
      <dgm:t>
        <a:bodyPr/>
        <a:lstStyle/>
        <a:p>
          <a:endParaRPr lang="zh-CN" altLang="en-US"/>
        </a:p>
      </dgm:t>
    </dgm:pt>
    <dgm:pt modelId="{AB600BF1-D48A-4BDE-9CB8-01130316FDB0}" type="sibTrans" cxnId="{94412F87-3828-47A1-97E4-B18E3D969C32}">
      <dgm:prSet/>
      <dgm:spPr/>
      <dgm:t>
        <a:bodyPr/>
        <a:lstStyle/>
        <a:p>
          <a:endParaRPr lang="zh-CN" altLang="en-US"/>
        </a:p>
      </dgm:t>
    </dgm:pt>
    <dgm:pt modelId="{2CE05746-7147-4D3E-8F19-D9522EDECFE7}">
      <dgm:prSet phldrT="[文本]"/>
      <dgm:spPr/>
      <dgm:t>
        <a:bodyPr/>
        <a:lstStyle/>
        <a:p>
          <a:r>
            <a:rPr lang="zh-CN" altLang="en-US" dirty="0"/>
            <a:t>资源管理</a:t>
          </a:r>
        </a:p>
      </dgm:t>
    </dgm:pt>
    <dgm:pt modelId="{9EDE724B-F7C9-4166-BBF4-FF750C9F86E4}" type="parTrans" cxnId="{7E4BBC03-4935-475F-8FC9-E6142E2DBCCB}">
      <dgm:prSet/>
      <dgm:spPr/>
      <dgm:t>
        <a:bodyPr/>
        <a:lstStyle/>
        <a:p>
          <a:pPr algn="ctr"/>
          <a:endParaRPr lang="zh-CN" altLang="en-US"/>
        </a:p>
      </dgm:t>
    </dgm:pt>
    <dgm:pt modelId="{F193AE62-F4D2-45E5-80E2-8D7575F690CE}" type="sibTrans" cxnId="{7E4BBC03-4935-475F-8FC9-E6142E2DBCCB}">
      <dgm:prSet/>
      <dgm:spPr/>
      <dgm:t>
        <a:bodyPr/>
        <a:lstStyle/>
        <a:p>
          <a:endParaRPr lang="zh-CN" altLang="en-US"/>
        </a:p>
      </dgm:t>
    </dgm:pt>
    <dgm:pt modelId="{C3146EBA-CB83-40FA-BB95-75E1603DA451}">
      <dgm:prSet phldrT="[文本]"/>
      <dgm:spPr/>
      <dgm:t>
        <a:bodyPr/>
        <a:lstStyle/>
        <a:p>
          <a:r>
            <a:rPr lang="zh-CN" altLang="en-US"/>
            <a:t>汇总与输出</a:t>
          </a:r>
        </a:p>
      </dgm:t>
    </dgm:pt>
    <dgm:pt modelId="{E4998A80-5A3C-4EAF-9227-34A36703BE81}" type="parTrans" cxnId="{9461567F-0BC5-48AA-A322-7195BEA14380}">
      <dgm:prSet/>
      <dgm:spPr/>
      <dgm:t>
        <a:bodyPr/>
        <a:lstStyle/>
        <a:p>
          <a:endParaRPr lang="zh-CN" altLang="en-US"/>
        </a:p>
      </dgm:t>
    </dgm:pt>
    <dgm:pt modelId="{0B4853B5-986D-4929-8AF6-A6BA98329DAC}" type="sibTrans" cxnId="{9461567F-0BC5-48AA-A322-7195BEA14380}">
      <dgm:prSet/>
      <dgm:spPr/>
      <dgm:t>
        <a:bodyPr/>
        <a:lstStyle/>
        <a:p>
          <a:endParaRPr lang="zh-CN" altLang="en-US"/>
        </a:p>
      </dgm:t>
    </dgm:pt>
    <dgm:pt modelId="{79D1E905-C1CD-452E-828E-4BF20F06E635}">
      <dgm:prSet phldrT="[文本]"/>
      <dgm:spPr/>
      <dgm:t>
        <a:bodyPr/>
        <a:lstStyle/>
        <a:p>
          <a:r>
            <a:rPr lang="zh-CN" altLang="en-US" dirty="0"/>
            <a:t>审核管理</a:t>
          </a:r>
        </a:p>
      </dgm:t>
    </dgm:pt>
    <dgm:pt modelId="{88CBAF27-B5F7-4D14-A2D0-21AA7DA7070A}" type="parTrans" cxnId="{17E13FA5-0777-429D-9058-FCE0F23613B7}">
      <dgm:prSet/>
      <dgm:spPr/>
      <dgm:t>
        <a:bodyPr/>
        <a:lstStyle/>
        <a:p>
          <a:endParaRPr lang="zh-CN" altLang="en-US"/>
        </a:p>
      </dgm:t>
    </dgm:pt>
    <dgm:pt modelId="{034065A3-3C15-4226-9DD2-72DCA6BDC7C7}" type="sibTrans" cxnId="{17E13FA5-0777-429D-9058-FCE0F23613B7}">
      <dgm:prSet/>
      <dgm:spPr/>
      <dgm:t>
        <a:bodyPr/>
        <a:lstStyle/>
        <a:p>
          <a:endParaRPr lang="zh-CN" altLang="en-US"/>
        </a:p>
      </dgm:t>
    </dgm:pt>
    <dgm:pt modelId="{B0F916C8-7F1A-4C0F-B159-BAEC22EEB4E7}">
      <dgm:prSet phldrT="[文本]"/>
      <dgm:spPr/>
      <dgm:t>
        <a:bodyPr/>
        <a:lstStyle/>
        <a:p>
          <a:r>
            <a:rPr lang="zh-CN" altLang="en-US" dirty="0"/>
            <a:t>用户与权限</a:t>
          </a:r>
        </a:p>
      </dgm:t>
    </dgm:pt>
    <dgm:pt modelId="{A0E1830E-4365-455C-8B8C-BD8A7790B611}" type="parTrans" cxnId="{0B3F5DE5-2517-401D-9C11-D44C5B05D1FF}">
      <dgm:prSet/>
      <dgm:spPr/>
      <dgm:t>
        <a:bodyPr/>
        <a:lstStyle/>
        <a:p>
          <a:endParaRPr lang="zh-CN" altLang="en-US"/>
        </a:p>
      </dgm:t>
    </dgm:pt>
    <dgm:pt modelId="{984FC178-7DF6-49A2-AC77-F78EFFDB9C2C}" type="sibTrans" cxnId="{0B3F5DE5-2517-401D-9C11-D44C5B05D1FF}">
      <dgm:prSet/>
      <dgm:spPr/>
      <dgm:t>
        <a:bodyPr/>
        <a:lstStyle/>
        <a:p>
          <a:endParaRPr lang="zh-CN" altLang="en-US"/>
        </a:p>
      </dgm:t>
    </dgm:pt>
    <dgm:pt modelId="{35121F14-1AD8-45F2-AD54-15727CA8CCF4}">
      <dgm:prSet phldrT="[文本]"/>
      <dgm:spPr/>
      <dgm:t>
        <a:bodyPr/>
        <a:lstStyle/>
        <a:p>
          <a:r>
            <a:rPr lang="zh-CN" altLang="en-US" dirty="0"/>
            <a:t>系统管理</a:t>
          </a:r>
        </a:p>
      </dgm:t>
    </dgm:pt>
    <dgm:pt modelId="{352C313D-ACAA-4B3A-A34A-C34F7205184E}" type="parTrans" cxnId="{5781A458-A70A-462B-A508-28DE3C309BAE}">
      <dgm:prSet/>
      <dgm:spPr/>
      <dgm:t>
        <a:bodyPr/>
        <a:lstStyle/>
        <a:p>
          <a:endParaRPr lang="zh-CN" altLang="en-US"/>
        </a:p>
      </dgm:t>
    </dgm:pt>
    <dgm:pt modelId="{1223FC32-EFF0-4ABA-A462-8B6A67A1A124}" type="sibTrans" cxnId="{5781A458-A70A-462B-A508-28DE3C309BAE}">
      <dgm:prSet/>
      <dgm:spPr/>
      <dgm:t>
        <a:bodyPr/>
        <a:lstStyle/>
        <a:p>
          <a:endParaRPr lang="zh-CN" altLang="en-US"/>
        </a:p>
      </dgm:t>
    </dgm:pt>
    <dgm:pt modelId="{19C8F4BB-DC70-4962-BEB9-341037E70A16}" type="pres">
      <dgm:prSet presAssocID="{3367B82E-95FE-4441-AD0F-52D647C0D7F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4546D4-FCE3-434F-836C-FAC0DE674E05}" type="pres">
      <dgm:prSet presAssocID="{D7161447-9974-4505-85E1-64AF2A5554E5}" presName="centerShape" presStyleLbl="node0" presStyleIdx="0" presStyleCnt="1"/>
      <dgm:spPr/>
    </dgm:pt>
    <dgm:pt modelId="{12013544-A9D2-4C71-8E0D-B72FDE8162C4}" type="pres">
      <dgm:prSet presAssocID="{1988A5B4-7C53-4541-8B23-124650F17AA4}" presName="Name9" presStyleLbl="parChTrans1D2" presStyleIdx="0" presStyleCnt="7"/>
      <dgm:spPr/>
    </dgm:pt>
    <dgm:pt modelId="{CA259229-5E9C-4C7C-BC57-10B3F4549D8D}" type="pres">
      <dgm:prSet presAssocID="{1988A5B4-7C53-4541-8B23-124650F17AA4}" presName="connTx" presStyleLbl="parChTrans1D2" presStyleIdx="0" presStyleCnt="7"/>
      <dgm:spPr/>
    </dgm:pt>
    <dgm:pt modelId="{66CABC19-F9E2-480A-AC62-5A3C194E0E4B}" type="pres">
      <dgm:prSet presAssocID="{41CCEA2C-89DC-4348-A128-2F9A2D9E8100}" presName="node" presStyleLbl="node1" presStyleIdx="0" presStyleCnt="7">
        <dgm:presLayoutVars>
          <dgm:bulletEnabled val="1"/>
        </dgm:presLayoutVars>
      </dgm:prSet>
      <dgm:spPr/>
    </dgm:pt>
    <dgm:pt modelId="{409A21BE-8DF0-4109-AEB1-90CCE2B13FD0}" type="pres">
      <dgm:prSet presAssocID="{55F3BCBF-8887-4C04-A08D-AB5DFA2AFB02}" presName="Name9" presStyleLbl="parChTrans1D2" presStyleIdx="1" presStyleCnt="7"/>
      <dgm:spPr/>
    </dgm:pt>
    <dgm:pt modelId="{675C67A7-46C5-477B-84F9-B3FEEF17B951}" type="pres">
      <dgm:prSet presAssocID="{55F3BCBF-8887-4C04-A08D-AB5DFA2AFB02}" presName="connTx" presStyleLbl="parChTrans1D2" presStyleIdx="1" presStyleCnt="7"/>
      <dgm:spPr/>
    </dgm:pt>
    <dgm:pt modelId="{C7ED8333-693C-4B08-9D7C-1A787DF1E03F}" type="pres">
      <dgm:prSet presAssocID="{13421CB7-634B-41CD-8173-C1F1093B43C9}" presName="node" presStyleLbl="node1" presStyleIdx="1" presStyleCnt="7">
        <dgm:presLayoutVars>
          <dgm:bulletEnabled val="1"/>
        </dgm:presLayoutVars>
      </dgm:prSet>
      <dgm:spPr/>
    </dgm:pt>
    <dgm:pt modelId="{BDBAAA8C-075B-49AC-94FC-9DD1893FC1EB}" type="pres">
      <dgm:prSet presAssocID="{9EDE724B-F7C9-4166-BBF4-FF750C9F86E4}" presName="Name9" presStyleLbl="parChTrans1D2" presStyleIdx="2" presStyleCnt="7"/>
      <dgm:spPr/>
    </dgm:pt>
    <dgm:pt modelId="{7DBBEBF8-BB5B-488D-AB53-75042DA241A2}" type="pres">
      <dgm:prSet presAssocID="{9EDE724B-F7C9-4166-BBF4-FF750C9F86E4}" presName="connTx" presStyleLbl="parChTrans1D2" presStyleIdx="2" presStyleCnt="7"/>
      <dgm:spPr/>
    </dgm:pt>
    <dgm:pt modelId="{0250FE38-A65C-44F2-BB3D-6C4BD12F9051}" type="pres">
      <dgm:prSet presAssocID="{2CE05746-7147-4D3E-8F19-D9522EDECFE7}" presName="node" presStyleLbl="node1" presStyleIdx="2" presStyleCnt="7">
        <dgm:presLayoutVars>
          <dgm:bulletEnabled val="1"/>
        </dgm:presLayoutVars>
      </dgm:prSet>
      <dgm:spPr/>
    </dgm:pt>
    <dgm:pt modelId="{985B5343-BC25-4D9B-AF49-CB966E05F6AA}" type="pres">
      <dgm:prSet presAssocID="{88CBAF27-B5F7-4D14-A2D0-21AA7DA7070A}" presName="Name9" presStyleLbl="parChTrans1D2" presStyleIdx="3" presStyleCnt="7"/>
      <dgm:spPr/>
    </dgm:pt>
    <dgm:pt modelId="{9A10B9A3-57F8-4785-9DF1-EFB45C263395}" type="pres">
      <dgm:prSet presAssocID="{88CBAF27-B5F7-4D14-A2D0-21AA7DA7070A}" presName="connTx" presStyleLbl="parChTrans1D2" presStyleIdx="3" presStyleCnt="7"/>
      <dgm:spPr/>
    </dgm:pt>
    <dgm:pt modelId="{F12EBB9A-EE74-422B-BF48-677B2C957CBC}" type="pres">
      <dgm:prSet presAssocID="{79D1E905-C1CD-452E-828E-4BF20F06E635}" presName="node" presStyleLbl="node1" presStyleIdx="3" presStyleCnt="7">
        <dgm:presLayoutVars>
          <dgm:bulletEnabled val="1"/>
        </dgm:presLayoutVars>
      </dgm:prSet>
      <dgm:spPr/>
    </dgm:pt>
    <dgm:pt modelId="{BF6B8236-D79C-4BF0-A43F-C927F0EE1FFD}" type="pres">
      <dgm:prSet presAssocID="{E4998A80-5A3C-4EAF-9227-34A36703BE81}" presName="Name9" presStyleLbl="parChTrans1D2" presStyleIdx="4" presStyleCnt="7"/>
      <dgm:spPr/>
    </dgm:pt>
    <dgm:pt modelId="{7CE5A1D5-03B2-472D-9A59-F48BC774093C}" type="pres">
      <dgm:prSet presAssocID="{E4998A80-5A3C-4EAF-9227-34A36703BE81}" presName="connTx" presStyleLbl="parChTrans1D2" presStyleIdx="4" presStyleCnt="7"/>
      <dgm:spPr/>
    </dgm:pt>
    <dgm:pt modelId="{3D818994-631C-48EA-8B70-F4A53AD0FC13}" type="pres">
      <dgm:prSet presAssocID="{C3146EBA-CB83-40FA-BB95-75E1603DA451}" presName="node" presStyleLbl="node1" presStyleIdx="4" presStyleCnt="7">
        <dgm:presLayoutVars>
          <dgm:bulletEnabled val="1"/>
        </dgm:presLayoutVars>
      </dgm:prSet>
      <dgm:spPr/>
    </dgm:pt>
    <dgm:pt modelId="{6B51850F-2FC6-45BB-BEB3-4FDE1C1D1FEB}" type="pres">
      <dgm:prSet presAssocID="{A0E1830E-4365-455C-8B8C-BD8A7790B611}" presName="Name9" presStyleLbl="parChTrans1D2" presStyleIdx="5" presStyleCnt="7"/>
      <dgm:spPr/>
    </dgm:pt>
    <dgm:pt modelId="{E91F77C3-27F3-47E4-A8C4-57F81FDD6083}" type="pres">
      <dgm:prSet presAssocID="{A0E1830E-4365-455C-8B8C-BD8A7790B611}" presName="connTx" presStyleLbl="parChTrans1D2" presStyleIdx="5" presStyleCnt="7"/>
      <dgm:spPr/>
    </dgm:pt>
    <dgm:pt modelId="{25332FD4-4310-48A7-9076-CA50BBCE6941}" type="pres">
      <dgm:prSet presAssocID="{B0F916C8-7F1A-4C0F-B159-BAEC22EEB4E7}" presName="node" presStyleLbl="node1" presStyleIdx="5" presStyleCnt="7">
        <dgm:presLayoutVars>
          <dgm:bulletEnabled val="1"/>
        </dgm:presLayoutVars>
      </dgm:prSet>
      <dgm:spPr/>
    </dgm:pt>
    <dgm:pt modelId="{A30468B8-6D74-4B7C-A724-4464C69F36F6}" type="pres">
      <dgm:prSet presAssocID="{352C313D-ACAA-4B3A-A34A-C34F7205184E}" presName="Name9" presStyleLbl="parChTrans1D2" presStyleIdx="6" presStyleCnt="7"/>
      <dgm:spPr/>
    </dgm:pt>
    <dgm:pt modelId="{E6618787-083E-42B4-9D60-EF85AC47D2CF}" type="pres">
      <dgm:prSet presAssocID="{352C313D-ACAA-4B3A-A34A-C34F7205184E}" presName="connTx" presStyleLbl="parChTrans1D2" presStyleIdx="6" presStyleCnt="7"/>
      <dgm:spPr/>
    </dgm:pt>
    <dgm:pt modelId="{2339C90B-F8B4-45EC-BCB6-4593C65BC435}" type="pres">
      <dgm:prSet presAssocID="{35121F14-1AD8-45F2-AD54-15727CA8CCF4}" presName="node" presStyleLbl="node1" presStyleIdx="6" presStyleCnt="7">
        <dgm:presLayoutVars>
          <dgm:bulletEnabled val="1"/>
        </dgm:presLayoutVars>
      </dgm:prSet>
      <dgm:spPr/>
    </dgm:pt>
  </dgm:ptLst>
  <dgm:cxnLst>
    <dgm:cxn modelId="{7E4BBC03-4935-475F-8FC9-E6142E2DBCCB}" srcId="{D7161447-9974-4505-85E1-64AF2A5554E5}" destId="{2CE05746-7147-4D3E-8F19-D9522EDECFE7}" srcOrd="2" destOrd="0" parTransId="{9EDE724B-F7C9-4166-BBF4-FF750C9F86E4}" sibTransId="{F193AE62-F4D2-45E5-80E2-8D7575F690CE}"/>
    <dgm:cxn modelId="{EF5F7A06-2AE9-405D-9CDD-908428E23E0C}" type="presOf" srcId="{D7161447-9974-4505-85E1-64AF2A5554E5}" destId="{D64546D4-FCE3-434F-836C-FAC0DE674E05}" srcOrd="0" destOrd="0" presId="urn:microsoft.com/office/officeart/2005/8/layout/radial1"/>
    <dgm:cxn modelId="{791E0C14-553E-4FCC-A079-7C8846B7C6DD}" type="presOf" srcId="{35121F14-1AD8-45F2-AD54-15727CA8CCF4}" destId="{2339C90B-F8B4-45EC-BCB6-4593C65BC435}" srcOrd="0" destOrd="0" presId="urn:microsoft.com/office/officeart/2005/8/layout/radial1"/>
    <dgm:cxn modelId="{47DBE925-D032-4D06-A40F-1111FD5A3062}" type="presOf" srcId="{E4998A80-5A3C-4EAF-9227-34A36703BE81}" destId="{BF6B8236-D79C-4BF0-A43F-C927F0EE1FFD}" srcOrd="0" destOrd="0" presId="urn:microsoft.com/office/officeart/2005/8/layout/radial1"/>
    <dgm:cxn modelId="{2FDBF737-F1AE-4284-8281-2E65B56BA828}" type="presOf" srcId="{352C313D-ACAA-4B3A-A34A-C34F7205184E}" destId="{E6618787-083E-42B4-9D60-EF85AC47D2CF}" srcOrd="1" destOrd="0" presId="urn:microsoft.com/office/officeart/2005/8/layout/radial1"/>
    <dgm:cxn modelId="{D4186039-39D9-4BB2-AFC7-8B9774C9A980}" type="presOf" srcId="{13421CB7-634B-41CD-8173-C1F1093B43C9}" destId="{C7ED8333-693C-4B08-9D7C-1A787DF1E03F}" srcOrd="0" destOrd="0" presId="urn:microsoft.com/office/officeart/2005/8/layout/radial1"/>
    <dgm:cxn modelId="{D7D2C963-5FA2-40C2-8530-0BE26FFE3F49}" type="presOf" srcId="{3367B82E-95FE-4441-AD0F-52D647C0D7FE}" destId="{19C8F4BB-DC70-4962-BEB9-341037E70A16}" srcOrd="0" destOrd="0" presId="urn:microsoft.com/office/officeart/2005/8/layout/radial1"/>
    <dgm:cxn modelId="{7E77A064-D6E0-431E-AE6D-E8655FA4BE03}" type="presOf" srcId="{9EDE724B-F7C9-4166-BBF4-FF750C9F86E4}" destId="{7DBBEBF8-BB5B-488D-AB53-75042DA241A2}" srcOrd="1" destOrd="0" presId="urn:microsoft.com/office/officeart/2005/8/layout/radial1"/>
    <dgm:cxn modelId="{4DC8994F-773A-4C26-B4B8-84737EC66E8D}" type="presOf" srcId="{41CCEA2C-89DC-4348-A128-2F9A2D9E8100}" destId="{66CABC19-F9E2-480A-AC62-5A3C194E0E4B}" srcOrd="0" destOrd="0" presId="urn:microsoft.com/office/officeart/2005/8/layout/radial1"/>
    <dgm:cxn modelId="{50649451-48D2-4D78-8039-E9710892AFBF}" srcId="{D7161447-9974-4505-85E1-64AF2A5554E5}" destId="{41CCEA2C-89DC-4348-A128-2F9A2D9E8100}" srcOrd="0" destOrd="0" parTransId="{1988A5B4-7C53-4541-8B23-124650F17AA4}" sibTransId="{18BA7F1F-3680-4A1D-9444-95FCC6A20E57}"/>
    <dgm:cxn modelId="{A0B06653-FAF5-4B92-83B4-AD1EEC7BE09C}" type="presOf" srcId="{55F3BCBF-8887-4C04-A08D-AB5DFA2AFB02}" destId="{409A21BE-8DF0-4109-AEB1-90CCE2B13FD0}" srcOrd="0" destOrd="0" presId="urn:microsoft.com/office/officeart/2005/8/layout/radial1"/>
    <dgm:cxn modelId="{D2922378-B2E5-4E88-8AB0-39F5BF347AB1}" type="presOf" srcId="{2CE05746-7147-4D3E-8F19-D9522EDECFE7}" destId="{0250FE38-A65C-44F2-BB3D-6C4BD12F9051}" srcOrd="0" destOrd="0" presId="urn:microsoft.com/office/officeart/2005/8/layout/radial1"/>
    <dgm:cxn modelId="{5781A458-A70A-462B-A508-28DE3C309BAE}" srcId="{D7161447-9974-4505-85E1-64AF2A5554E5}" destId="{35121F14-1AD8-45F2-AD54-15727CA8CCF4}" srcOrd="6" destOrd="0" parTransId="{352C313D-ACAA-4B3A-A34A-C34F7205184E}" sibTransId="{1223FC32-EFF0-4ABA-A462-8B6A67A1A124}"/>
    <dgm:cxn modelId="{C5E9F85A-8137-4440-BB90-39CE858CB11F}" type="presOf" srcId="{1988A5B4-7C53-4541-8B23-124650F17AA4}" destId="{CA259229-5E9C-4C7C-BC57-10B3F4549D8D}" srcOrd="1" destOrd="0" presId="urn:microsoft.com/office/officeart/2005/8/layout/radial1"/>
    <dgm:cxn modelId="{9461567F-0BC5-48AA-A322-7195BEA14380}" srcId="{D7161447-9974-4505-85E1-64AF2A5554E5}" destId="{C3146EBA-CB83-40FA-BB95-75E1603DA451}" srcOrd="4" destOrd="0" parTransId="{E4998A80-5A3C-4EAF-9227-34A36703BE81}" sibTransId="{0B4853B5-986D-4929-8AF6-A6BA98329DAC}"/>
    <dgm:cxn modelId="{BAFD4583-49A2-430A-A368-522CBB9B0E11}" type="presOf" srcId="{A0E1830E-4365-455C-8B8C-BD8A7790B611}" destId="{6B51850F-2FC6-45BB-BEB3-4FDE1C1D1FEB}" srcOrd="0" destOrd="0" presId="urn:microsoft.com/office/officeart/2005/8/layout/radial1"/>
    <dgm:cxn modelId="{94412F87-3828-47A1-97E4-B18E3D969C32}" srcId="{D7161447-9974-4505-85E1-64AF2A5554E5}" destId="{13421CB7-634B-41CD-8173-C1F1093B43C9}" srcOrd="1" destOrd="0" parTransId="{55F3BCBF-8887-4C04-A08D-AB5DFA2AFB02}" sibTransId="{AB600BF1-D48A-4BDE-9CB8-01130316FDB0}"/>
    <dgm:cxn modelId="{37A59B87-91C5-4E01-8EBD-8E6BD9F27217}" type="presOf" srcId="{C3146EBA-CB83-40FA-BB95-75E1603DA451}" destId="{3D818994-631C-48EA-8B70-F4A53AD0FC13}" srcOrd="0" destOrd="0" presId="urn:microsoft.com/office/officeart/2005/8/layout/radial1"/>
    <dgm:cxn modelId="{9AB10E8E-7D22-4139-912B-4EDF933F79D9}" type="presOf" srcId="{E4998A80-5A3C-4EAF-9227-34A36703BE81}" destId="{7CE5A1D5-03B2-472D-9A59-F48BC774093C}" srcOrd="1" destOrd="0" presId="urn:microsoft.com/office/officeart/2005/8/layout/radial1"/>
    <dgm:cxn modelId="{76073CA3-3ED1-494F-83AA-AB43F7342FD3}" type="presOf" srcId="{79D1E905-C1CD-452E-828E-4BF20F06E635}" destId="{F12EBB9A-EE74-422B-BF48-677B2C957CBC}" srcOrd="0" destOrd="0" presId="urn:microsoft.com/office/officeart/2005/8/layout/radial1"/>
    <dgm:cxn modelId="{17E13FA5-0777-429D-9058-FCE0F23613B7}" srcId="{D7161447-9974-4505-85E1-64AF2A5554E5}" destId="{79D1E905-C1CD-452E-828E-4BF20F06E635}" srcOrd="3" destOrd="0" parTransId="{88CBAF27-B5F7-4D14-A2D0-21AA7DA7070A}" sibTransId="{034065A3-3C15-4226-9DD2-72DCA6BDC7C7}"/>
    <dgm:cxn modelId="{3D17A2AA-4C74-40C2-9659-749B4A246302}" type="presOf" srcId="{55F3BCBF-8887-4C04-A08D-AB5DFA2AFB02}" destId="{675C67A7-46C5-477B-84F9-B3FEEF17B951}" srcOrd="1" destOrd="0" presId="urn:microsoft.com/office/officeart/2005/8/layout/radial1"/>
    <dgm:cxn modelId="{693C6CAD-AAF3-4937-8743-6253247CD5E7}" srcId="{3367B82E-95FE-4441-AD0F-52D647C0D7FE}" destId="{D7161447-9974-4505-85E1-64AF2A5554E5}" srcOrd="0" destOrd="0" parTransId="{F1E4D1CA-EB91-4FF9-AE2F-896EFF3CE05D}" sibTransId="{F901380B-FE3C-40C7-9BAD-1EFDB75E6C5E}"/>
    <dgm:cxn modelId="{FF575DB1-057D-49FA-9E16-B3880C39F41E}" type="presOf" srcId="{9EDE724B-F7C9-4166-BBF4-FF750C9F86E4}" destId="{BDBAAA8C-075B-49AC-94FC-9DD1893FC1EB}" srcOrd="0" destOrd="0" presId="urn:microsoft.com/office/officeart/2005/8/layout/radial1"/>
    <dgm:cxn modelId="{7DF8F5B2-98D4-4F85-BD92-EA4F0FBD942A}" type="presOf" srcId="{352C313D-ACAA-4B3A-A34A-C34F7205184E}" destId="{A30468B8-6D74-4B7C-A724-4464C69F36F6}" srcOrd="0" destOrd="0" presId="urn:microsoft.com/office/officeart/2005/8/layout/radial1"/>
    <dgm:cxn modelId="{318C9AC9-F652-41A5-9F9D-1F9569F258BC}" type="presOf" srcId="{88CBAF27-B5F7-4D14-A2D0-21AA7DA7070A}" destId="{985B5343-BC25-4D9B-AF49-CB966E05F6AA}" srcOrd="0" destOrd="0" presId="urn:microsoft.com/office/officeart/2005/8/layout/radial1"/>
    <dgm:cxn modelId="{DAEB8FD0-1B6B-4813-BC19-565AA3506051}" type="presOf" srcId="{B0F916C8-7F1A-4C0F-B159-BAEC22EEB4E7}" destId="{25332FD4-4310-48A7-9076-CA50BBCE6941}" srcOrd="0" destOrd="0" presId="urn:microsoft.com/office/officeart/2005/8/layout/radial1"/>
    <dgm:cxn modelId="{A150E9D1-D80E-4755-9A71-0147A0E8D2C0}" type="presOf" srcId="{88CBAF27-B5F7-4D14-A2D0-21AA7DA7070A}" destId="{9A10B9A3-57F8-4785-9DF1-EFB45C263395}" srcOrd="1" destOrd="0" presId="urn:microsoft.com/office/officeart/2005/8/layout/radial1"/>
    <dgm:cxn modelId="{0B3F5DE5-2517-401D-9C11-D44C5B05D1FF}" srcId="{D7161447-9974-4505-85E1-64AF2A5554E5}" destId="{B0F916C8-7F1A-4C0F-B159-BAEC22EEB4E7}" srcOrd="5" destOrd="0" parTransId="{A0E1830E-4365-455C-8B8C-BD8A7790B611}" sibTransId="{984FC178-7DF6-49A2-AC77-F78EFFDB9C2C}"/>
    <dgm:cxn modelId="{CBD69FEF-42DD-4A87-8AC0-00F20175DDDA}" type="presOf" srcId="{A0E1830E-4365-455C-8B8C-BD8A7790B611}" destId="{E91F77C3-27F3-47E4-A8C4-57F81FDD6083}" srcOrd="1" destOrd="0" presId="urn:microsoft.com/office/officeart/2005/8/layout/radial1"/>
    <dgm:cxn modelId="{4D2C86F9-4996-402E-AE4D-72CA7EDB691A}" type="presOf" srcId="{1988A5B4-7C53-4541-8B23-124650F17AA4}" destId="{12013544-A9D2-4C71-8E0D-B72FDE8162C4}" srcOrd="0" destOrd="0" presId="urn:microsoft.com/office/officeart/2005/8/layout/radial1"/>
    <dgm:cxn modelId="{6741309D-8E84-4122-A6AA-B4983E302ECF}" type="presParOf" srcId="{19C8F4BB-DC70-4962-BEB9-341037E70A16}" destId="{D64546D4-FCE3-434F-836C-FAC0DE674E05}" srcOrd="0" destOrd="0" presId="urn:microsoft.com/office/officeart/2005/8/layout/radial1"/>
    <dgm:cxn modelId="{904CA2F1-B0E6-49CB-970A-4DEE3951D3C1}" type="presParOf" srcId="{19C8F4BB-DC70-4962-BEB9-341037E70A16}" destId="{12013544-A9D2-4C71-8E0D-B72FDE8162C4}" srcOrd="1" destOrd="0" presId="urn:microsoft.com/office/officeart/2005/8/layout/radial1"/>
    <dgm:cxn modelId="{2384E50F-B045-4C6B-B374-BE9D88547C69}" type="presParOf" srcId="{12013544-A9D2-4C71-8E0D-B72FDE8162C4}" destId="{CA259229-5E9C-4C7C-BC57-10B3F4549D8D}" srcOrd="0" destOrd="0" presId="urn:microsoft.com/office/officeart/2005/8/layout/radial1"/>
    <dgm:cxn modelId="{758DAA1B-7972-4586-B331-9D97BC91896F}" type="presParOf" srcId="{19C8F4BB-DC70-4962-BEB9-341037E70A16}" destId="{66CABC19-F9E2-480A-AC62-5A3C194E0E4B}" srcOrd="2" destOrd="0" presId="urn:microsoft.com/office/officeart/2005/8/layout/radial1"/>
    <dgm:cxn modelId="{02DED4AD-F544-4E52-A3DA-10DFACFAD6C9}" type="presParOf" srcId="{19C8F4BB-DC70-4962-BEB9-341037E70A16}" destId="{409A21BE-8DF0-4109-AEB1-90CCE2B13FD0}" srcOrd="3" destOrd="0" presId="urn:microsoft.com/office/officeart/2005/8/layout/radial1"/>
    <dgm:cxn modelId="{4F20A232-9EE6-4635-82B9-3570AAFCDB7B}" type="presParOf" srcId="{409A21BE-8DF0-4109-AEB1-90CCE2B13FD0}" destId="{675C67A7-46C5-477B-84F9-B3FEEF17B951}" srcOrd="0" destOrd="0" presId="urn:microsoft.com/office/officeart/2005/8/layout/radial1"/>
    <dgm:cxn modelId="{4B0A794F-7E7E-4462-86C4-37BFC840A3AC}" type="presParOf" srcId="{19C8F4BB-DC70-4962-BEB9-341037E70A16}" destId="{C7ED8333-693C-4B08-9D7C-1A787DF1E03F}" srcOrd="4" destOrd="0" presId="urn:microsoft.com/office/officeart/2005/8/layout/radial1"/>
    <dgm:cxn modelId="{A149D9E6-1FCE-4F42-8AC9-ED861E6B3C1D}" type="presParOf" srcId="{19C8F4BB-DC70-4962-BEB9-341037E70A16}" destId="{BDBAAA8C-075B-49AC-94FC-9DD1893FC1EB}" srcOrd="5" destOrd="0" presId="urn:microsoft.com/office/officeart/2005/8/layout/radial1"/>
    <dgm:cxn modelId="{61F77D5B-8B42-4FB7-9F4B-98A956E5A473}" type="presParOf" srcId="{BDBAAA8C-075B-49AC-94FC-9DD1893FC1EB}" destId="{7DBBEBF8-BB5B-488D-AB53-75042DA241A2}" srcOrd="0" destOrd="0" presId="urn:microsoft.com/office/officeart/2005/8/layout/radial1"/>
    <dgm:cxn modelId="{5D539DF0-8CD6-4BA0-BE81-912961159319}" type="presParOf" srcId="{19C8F4BB-DC70-4962-BEB9-341037E70A16}" destId="{0250FE38-A65C-44F2-BB3D-6C4BD12F9051}" srcOrd="6" destOrd="0" presId="urn:microsoft.com/office/officeart/2005/8/layout/radial1"/>
    <dgm:cxn modelId="{E7EC6D2B-10BB-4095-AFAA-7BB4662CF94B}" type="presParOf" srcId="{19C8F4BB-DC70-4962-BEB9-341037E70A16}" destId="{985B5343-BC25-4D9B-AF49-CB966E05F6AA}" srcOrd="7" destOrd="0" presId="urn:microsoft.com/office/officeart/2005/8/layout/radial1"/>
    <dgm:cxn modelId="{B635F1E4-75DB-4776-AEF9-4654ACA581C2}" type="presParOf" srcId="{985B5343-BC25-4D9B-AF49-CB966E05F6AA}" destId="{9A10B9A3-57F8-4785-9DF1-EFB45C263395}" srcOrd="0" destOrd="0" presId="urn:microsoft.com/office/officeart/2005/8/layout/radial1"/>
    <dgm:cxn modelId="{EB17B9AD-C1B0-4664-8E64-E9969818B673}" type="presParOf" srcId="{19C8F4BB-DC70-4962-BEB9-341037E70A16}" destId="{F12EBB9A-EE74-422B-BF48-677B2C957CBC}" srcOrd="8" destOrd="0" presId="urn:microsoft.com/office/officeart/2005/8/layout/radial1"/>
    <dgm:cxn modelId="{63569930-D106-4D0D-B556-DAE3D65505F8}" type="presParOf" srcId="{19C8F4BB-DC70-4962-BEB9-341037E70A16}" destId="{BF6B8236-D79C-4BF0-A43F-C927F0EE1FFD}" srcOrd="9" destOrd="0" presId="urn:microsoft.com/office/officeart/2005/8/layout/radial1"/>
    <dgm:cxn modelId="{7D7D6994-73CE-4B47-9542-9F5B693FA579}" type="presParOf" srcId="{BF6B8236-D79C-4BF0-A43F-C927F0EE1FFD}" destId="{7CE5A1D5-03B2-472D-9A59-F48BC774093C}" srcOrd="0" destOrd="0" presId="urn:microsoft.com/office/officeart/2005/8/layout/radial1"/>
    <dgm:cxn modelId="{1B3BFEF1-B22C-4C57-B0B3-86DE1E8A0153}" type="presParOf" srcId="{19C8F4BB-DC70-4962-BEB9-341037E70A16}" destId="{3D818994-631C-48EA-8B70-F4A53AD0FC13}" srcOrd="10" destOrd="0" presId="urn:microsoft.com/office/officeart/2005/8/layout/radial1"/>
    <dgm:cxn modelId="{7AF6D386-82B0-4BE9-8157-B92D887F6A7C}" type="presParOf" srcId="{19C8F4BB-DC70-4962-BEB9-341037E70A16}" destId="{6B51850F-2FC6-45BB-BEB3-4FDE1C1D1FEB}" srcOrd="11" destOrd="0" presId="urn:microsoft.com/office/officeart/2005/8/layout/radial1"/>
    <dgm:cxn modelId="{D3A90FBF-15FE-4385-B11A-D10EE70DDBA5}" type="presParOf" srcId="{6B51850F-2FC6-45BB-BEB3-4FDE1C1D1FEB}" destId="{E91F77C3-27F3-47E4-A8C4-57F81FDD6083}" srcOrd="0" destOrd="0" presId="urn:microsoft.com/office/officeart/2005/8/layout/radial1"/>
    <dgm:cxn modelId="{404B024A-1950-4FE4-AD8C-DDACC71243EB}" type="presParOf" srcId="{19C8F4BB-DC70-4962-BEB9-341037E70A16}" destId="{25332FD4-4310-48A7-9076-CA50BBCE6941}" srcOrd="12" destOrd="0" presId="urn:microsoft.com/office/officeart/2005/8/layout/radial1"/>
    <dgm:cxn modelId="{76B24D76-011B-4D56-A25B-63D1312CD213}" type="presParOf" srcId="{19C8F4BB-DC70-4962-BEB9-341037E70A16}" destId="{A30468B8-6D74-4B7C-A724-4464C69F36F6}" srcOrd="13" destOrd="0" presId="urn:microsoft.com/office/officeart/2005/8/layout/radial1"/>
    <dgm:cxn modelId="{C52C8628-1B65-4CC8-AE86-F85B6B4EC877}" type="presParOf" srcId="{A30468B8-6D74-4B7C-A724-4464C69F36F6}" destId="{E6618787-083E-42B4-9D60-EF85AC47D2CF}" srcOrd="0" destOrd="0" presId="urn:microsoft.com/office/officeart/2005/8/layout/radial1"/>
    <dgm:cxn modelId="{D03FB604-56A4-49B7-A384-5A3BB9646B8E}" type="presParOf" srcId="{19C8F4BB-DC70-4962-BEB9-341037E70A16}" destId="{2339C90B-F8B4-45EC-BCB6-4593C65BC435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546D4-FCE3-434F-836C-FAC0DE674E05}">
      <dsp:nvSpPr>
        <dsp:cNvPr id="0" name=""/>
        <dsp:cNvSpPr/>
      </dsp:nvSpPr>
      <dsp:spPr>
        <a:xfrm>
          <a:off x="2242954" y="1806440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工艺系统</a:t>
          </a:r>
        </a:p>
      </dsp:txBody>
      <dsp:txXfrm>
        <a:off x="2419089" y="1982575"/>
        <a:ext cx="850453" cy="850453"/>
      </dsp:txXfrm>
    </dsp:sp>
    <dsp:sp modelId="{12013544-A9D2-4C71-8E0D-B72FDE8162C4}">
      <dsp:nvSpPr>
        <dsp:cNvPr id="0" name=""/>
        <dsp:cNvSpPr/>
      </dsp:nvSpPr>
      <dsp:spPr>
        <a:xfrm rot="16200000">
          <a:off x="2544189" y="1487286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29309" y="1491308"/>
        <a:ext cx="30012" cy="30012"/>
      </dsp:txXfrm>
    </dsp:sp>
    <dsp:sp modelId="{66CABC19-F9E2-480A-AC62-5A3C194E0E4B}">
      <dsp:nvSpPr>
        <dsp:cNvPr id="0" name=""/>
        <dsp:cNvSpPr/>
      </dsp:nvSpPr>
      <dsp:spPr>
        <a:xfrm>
          <a:off x="2242954" y="3464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产品管理</a:t>
          </a:r>
        </a:p>
      </dsp:txBody>
      <dsp:txXfrm>
        <a:off x="2419089" y="179599"/>
        <a:ext cx="850453" cy="850453"/>
      </dsp:txXfrm>
    </dsp:sp>
    <dsp:sp modelId="{409A21BE-8DF0-4109-AEB1-90CCE2B13FD0}">
      <dsp:nvSpPr>
        <dsp:cNvPr id="0" name=""/>
        <dsp:cNvSpPr/>
      </dsp:nvSpPr>
      <dsp:spPr>
        <a:xfrm rot="19285714">
          <a:off x="3249001" y="1826705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34121" y="1830727"/>
        <a:ext cx="30012" cy="30012"/>
      </dsp:txXfrm>
    </dsp:sp>
    <dsp:sp modelId="{C7ED8333-693C-4B08-9D7C-1A787DF1E03F}">
      <dsp:nvSpPr>
        <dsp:cNvPr id="0" name=""/>
        <dsp:cNvSpPr/>
      </dsp:nvSpPr>
      <dsp:spPr>
        <a:xfrm>
          <a:off x="3652577" y="682303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工艺管理</a:t>
          </a:r>
        </a:p>
      </dsp:txBody>
      <dsp:txXfrm>
        <a:off x="3828712" y="858438"/>
        <a:ext cx="850453" cy="850453"/>
      </dsp:txXfrm>
    </dsp:sp>
    <dsp:sp modelId="{BDBAAA8C-075B-49AC-94FC-9DD1893FC1EB}">
      <dsp:nvSpPr>
        <dsp:cNvPr id="0" name=""/>
        <dsp:cNvSpPr/>
      </dsp:nvSpPr>
      <dsp:spPr>
        <a:xfrm rot="771429">
          <a:off x="3423075" y="2589373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08195" y="2593395"/>
        <a:ext cx="30012" cy="30012"/>
      </dsp:txXfrm>
    </dsp:sp>
    <dsp:sp modelId="{0250FE38-A65C-44F2-BB3D-6C4BD12F9051}">
      <dsp:nvSpPr>
        <dsp:cNvPr id="0" name=""/>
        <dsp:cNvSpPr/>
      </dsp:nvSpPr>
      <dsp:spPr>
        <a:xfrm>
          <a:off x="4000725" y="2207640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资源管理</a:t>
          </a:r>
        </a:p>
      </dsp:txBody>
      <dsp:txXfrm>
        <a:off x="4176860" y="2383775"/>
        <a:ext cx="850453" cy="850453"/>
      </dsp:txXfrm>
    </dsp:sp>
    <dsp:sp modelId="{985B5343-BC25-4D9B-AF49-CB966E05F6AA}">
      <dsp:nvSpPr>
        <dsp:cNvPr id="0" name=""/>
        <dsp:cNvSpPr/>
      </dsp:nvSpPr>
      <dsp:spPr>
        <a:xfrm rot="3857143">
          <a:off x="2935330" y="3200986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220450" y="3205008"/>
        <a:ext cx="30012" cy="30012"/>
      </dsp:txXfrm>
    </dsp:sp>
    <dsp:sp modelId="{F12EBB9A-EE74-422B-BF48-677B2C957CBC}">
      <dsp:nvSpPr>
        <dsp:cNvPr id="0" name=""/>
        <dsp:cNvSpPr/>
      </dsp:nvSpPr>
      <dsp:spPr>
        <a:xfrm>
          <a:off x="3025236" y="3430865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审核管理</a:t>
          </a:r>
        </a:p>
      </dsp:txBody>
      <dsp:txXfrm>
        <a:off x="3201371" y="3607000"/>
        <a:ext cx="850453" cy="850453"/>
      </dsp:txXfrm>
    </dsp:sp>
    <dsp:sp modelId="{BF6B8236-D79C-4BF0-A43F-C927F0EE1FFD}">
      <dsp:nvSpPr>
        <dsp:cNvPr id="0" name=""/>
        <dsp:cNvSpPr/>
      </dsp:nvSpPr>
      <dsp:spPr>
        <a:xfrm rot="6942857">
          <a:off x="2153048" y="3200986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438168" y="3205008"/>
        <a:ext cx="30012" cy="30012"/>
      </dsp:txXfrm>
    </dsp:sp>
    <dsp:sp modelId="{3D818994-631C-48EA-8B70-F4A53AD0FC13}">
      <dsp:nvSpPr>
        <dsp:cNvPr id="0" name=""/>
        <dsp:cNvSpPr/>
      </dsp:nvSpPr>
      <dsp:spPr>
        <a:xfrm>
          <a:off x="1460672" y="3430865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汇总与输出</a:t>
          </a:r>
        </a:p>
      </dsp:txBody>
      <dsp:txXfrm>
        <a:off x="1636807" y="3607000"/>
        <a:ext cx="850453" cy="850453"/>
      </dsp:txXfrm>
    </dsp:sp>
    <dsp:sp modelId="{6B51850F-2FC6-45BB-BEB3-4FDE1C1D1FEB}">
      <dsp:nvSpPr>
        <dsp:cNvPr id="0" name=""/>
        <dsp:cNvSpPr/>
      </dsp:nvSpPr>
      <dsp:spPr>
        <a:xfrm rot="10028571">
          <a:off x="1665304" y="2589373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1950423" y="2593395"/>
        <a:ext cx="30012" cy="30012"/>
      </dsp:txXfrm>
    </dsp:sp>
    <dsp:sp modelId="{25332FD4-4310-48A7-9076-CA50BBCE6941}">
      <dsp:nvSpPr>
        <dsp:cNvPr id="0" name=""/>
        <dsp:cNvSpPr/>
      </dsp:nvSpPr>
      <dsp:spPr>
        <a:xfrm>
          <a:off x="485182" y="2207640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用户与权限</a:t>
          </a:r>
        </a:p>
      </dsp:txBody>
      <dsp:txXfrm>
        <a:off x="661317" y="2383775"/>
        <a:ext cx="850453" cy="850453"/>
      </dsp:txXfrm>
    </dsp:sp>
    <dsp:sp modelId="{A30468B8-6D74-4B7C-A724-4464C69F36F6}">
      <dsp:nvSpPr>
        <dsp:cNvPr id="0" name=""/>
        <dsp:cNvSpPr/>
      </dsp:nvSpPr>
      <dsp:spPr>
        <a:xfrm rot="13114286">
          <a:off x="1839378" y="1826705"/>
          <a:ext cx="600252" cy="38056"/>
        </a:xfrm>
        <a:custGeom>
          <a:avLst/>
          <a:gdLst/>
          <a:ahLst/>
          <a:cxnLst/>
          <a:rect l="0" t="0" r="0" b="0"/>
          <a:pathLst>
            <a:path>
              <a:moveTo>
                <a:pt x="0" y="19028"/>
              </a:moveTo>
              <a:lnTo>
                <a:pt x="600252" y="19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124498" y="1830727"/>
        <a:ext cx="30012" cy="30012"/>
      </dsp:txXfrm>
    </dsp:sp>
    <dsp:sp modelId="{2339C90B-F8B4-45EC-BCB6-4593C65BC435}">
      <dsp:nvSpPr>
        <dsp:cNvPr id="0" name=""/>
        <dsp:cNvSpPr/>
      </dsp:nvSpPr>
      <dsp:spPr>
        <a:xfrm>
          <a:off x="833331" y="682303"/>
          <a:ext cx="1202723" cy="1202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系统管理</a:t>
          </a:r>
        </a:p>
      </dsp:txBody>
      <dsp:txXfrm>
        <a:off x="1009466" y="858438"/>
        <a:ext cx="850453" cy="850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>
            <a:spLocks/>
          </p:cNvSpPr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/>
              <a:t>面向</a:t>
            </a:r>
            <a:r>
              <a:rPr lang="en-US" altLang="zh-CN" sz="4000" dirty="0"/>
              <a:t>MES</a:t>
            </a:r>
            <a:r>
              <a:rPr lang="zh-CN" altLang="en-US" sz="4000" dirty="0"/>
              <a:t>系统的</a:t>
            </a:r>
            <a:r>
              <a:rPr lang="en-US" altLang="zh-CN" sz="4000" dirty="0"/>
              <a:t>CAPP</a:t>
            </a:r>
            <a:r>
              <a:rPr lang="zh-CN" altLang="en-US" sz="4000" dirty="0"/>
              <a:t>开发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学院：工程与设计学院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专业：机械工程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717772" y="5950099"/>
            <a:ext cx="3050636" cy="5032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答辩人：高星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指导老师：许第洪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1169337-C07B-41E6-A4A5-2E8417D32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7" y="476672"/>
            <a:ext cx="4965509" cy="1152128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AA75252-DBEA-46BD-81EF-ADCFF0800A96}"/>
              </a:ext>
            </a:extLst>
          </p:cNvPr>
          <p:cNvSpPr txBox="1">
            <a:spLocks/>
          </p:cNvSpPr>
          <p:nvPr/>
        </p:nvSpPr>
        <p:spPr>
          <a:xfrm>
            <a:off x="868992" y="4687576"/>
            <a:ext cx="3379105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学号：</a:t>
            </a:r>
            <a:r>
              <a:rPr lang="en-US" altLang="zh-CN" dirty="0"/>
              <a:t>201580180367</a:t>
            </a:r>
            <a:endParaRPr lang="zh-CN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C83CD15-75B2-4029-90FC-F2A3977A2561}"/>
              </a:ext>
            </a:extLst>
          </p:cNvPr>
          <p:cNvSpPr txBox="1">
            <a:spLocks/>
          </p:cNvSpPr>
          <p:nvPr/>
        </p:nvSpPr>
        <p:spPr>
          <a:xfrm>
            <a:off x="4362537" y="4687576"/>
            <a:ext cx="3389647" cy="503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专业类别：工程硕士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研究现状（国内）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7078E2-E96B-404F-9E16-C6A5C39A7633}"/>
              </a:ext>
            </a:extLst>
          </p:cNvPr>
          <p:cNvSpPr/>
          <p:nvPr/>
        </p:nvSpPr>
        <p:spPr>
          <a:xfrm>
            <a:off x="335360" y="1286999"/>
            <a:ext cx="5328592" cy="57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、武汉开目信息技术责任公司的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KMCAPP 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、陕西金叶西大软件股份有限公司的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CAPPFramework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、北京清华京渝天河软件公司的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TH-CAPP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、北京艾克斯特科技股份有限公司的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XTCAPP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、武汉天喻信息产业股份有限公的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IntelCAPP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、大恒信息技术公司的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DHCAPP5.0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、上海思普信息技术有限公司的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SIPM/CAPP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、南京新模式软件集成有限公司的新模式工艺图表、新模式工艺汇总表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CAXA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（北京北航海尔有限公司）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CAXA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工艺图表、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CAXA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工艺汇总表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、杭州浙大大天信息有限公司的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GS-CAPP 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3C1723-CBB1-455E-90CE-595677D8E330}"/>
              </a:ext>
            </a:extLst>
          </p:cNvPr>
          <p:cNvSpPr/>
          <p:nvPr/>
        </p:nvSpPr>
        <p:spPr>
          <a:xfrm>
            <a:off x="6396888" y="1196752"/>
            <a:ext cx="5426219" cy="544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、山东山大华特软件有限公司的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WIT-CAPP  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、南京东大软件工程有限公司的东大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、重庆宏声新思维信息产业有限责任公司的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SYSWAY CAPP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、北京斯泰普产品数据技术中心（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C-STEP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）的</a:t>
            </a:r>
            <a:r>
              <a:rPr lang="en-US" altLang="zh-CN" kern="100" dirty="0" err="1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LeadCAPP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、湃睿科技的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PI-3D CAPP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系统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、瑞恩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软件系统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 err="1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Extech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CAPP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工艺数据管理系统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、武汉开目信息技术责任公司的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3D 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装配工艺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 err="1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WinKanCAPP</a:t>
            </a:r>
            <a:endParaRPr lang="zh-CN" altLang="zh-CN" sz="1400" kern="100" dirty="0">
              <a:solidFill>
                <a:srgbClr val="20517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kern="100" dirty="0">
                <a:solidFill>
                  <a:srgbClr val="20517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 err="1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cappwork</a:t>
            </a:r>
            <a:r>
              <a:rPr lang="en-US" altLang="zh-CN" kern="100" dirty="0">
                <a:solidFill>
                  <a:srgbClr val="20517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22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研究现状（国内）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408F294-A191-41AB-8072-5F7BCA0EB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73897"/>
              </p:ext>
            </p:extLst>
          </p:nvPr>
        </p:nvGraphicFramePr>
        <p:xfrm>
          <a:off x="460657" y="1374933"/>
          <a:ext cx="10531890" cy="5204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6378">
                  <a:extLst>
                    <a:ext uri="{9D8B030D-6E8A-4147-A177-3AD203B41FA5}">
                      <a16:colId xmlns:a16="http://schemas.microsoft.com/office/drawing/2014/main" val="1063121501"/>
                    </a:ext>
                  </a:extLst>
                </a:gridCol>
                <a:gridCol w="2106378">
                  <a:extLst>
                    <a:ext uri="{9D8B030D-6E8A-4147-A177-3AD203B41FA5}">
                      <a16:colId xmlns:a16="http://schemas.microsoft.com/office/drawing/2014/main" val="2742427841"/>
                    </a:ext>
                  </a:extLst>
                </a:gridCol>
                <a:gridCol w="2430699">
                  <a:extLst>
                    <a:ext uri="{9D8B030D-6E8A-4147-A177-3AD203B41FA5}">
                      <a16:colId xmlns:a16="http://schemas.microsoft.com/office/drawing/2014/main" val="90476971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694264608"/>
                    </a:ext>
                  </a:extLst>
                </a:gridCol>
                <a:gridCol w="1440163">
                  <a:extLst>
                    <a:ext uri="{9D8B030D-6E8A-4147-A177-3AD203B41FA5}">
                      <a16:colId xmlns:a16="http://schemas.microsoft.com/office/drawing/2014/main" val="3290976491"/>
                    </a:ext>
                  </a:extLst>
                </a:gridCol>
              </a:tblGrid>
              <a:tr h="4890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目标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典型软件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9680416"/>
                  </a:ext>
                </a:extLst>
              </a:tr>
              <a:tr h="8923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简易式</a:t>
                      </a:r>
                      <a:r>
                        <a:rPr lang="en-US" sz="1800" b="1" kern="100" dirty="0">
                          <a:effectLst/>
                        </a:rPr>
                        <a:t>CAPP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电子化取代纸质化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AutoCAD</a:t>
                      </a:r>
                      <a:endParaRPr lang="zh-CN" sz="1800" b="1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Excel</a:t>
                      </a:r>
                      <a:endParaRPr lang="zh-CN" sz="1800" b="1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Word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5611841"/>
                  </a:ext>
                </a:extLst>
              </a:tr>
              <a:tr h="8821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工具型</a:t>
                      </a:r>
                      <a:r>
                        <a:rPr lang="en-US" sz="1800" b="1" kern="100">
                          <a:effectLst/>
                        </a:rPr>
                        <a:t>CAPP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帮助工艺人员更方便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的进行工艺设计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CAXA</a:t>
                      </a:r>
                      <a:r>
                        <a:rPr lang="zh-CN" sz="1800" b="1" kern="100" dirty="0">
                          <a:effectLst/>
                        </a:rPr>
                        <a:t>工艺设计师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开目</a:t>
                      </a:r>
                      <a:r>
                        <a:rPr lang="en-US" sz="1800" b="1" kern="100" dirty="0">
                          <a:effectLst/>
                        </a:rPr>
                        <a:t>CAPP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8503925"/>
                  </a:ext>
                </a:extLst>
              </a:tr>
              <a:tr h="588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自动型</a:t>
                      </a:r>
                      <a:r>
                        <a:rPr lang="en-US" sz="1800" b="1" kern="100">
                          <a:effectLst/>
                        </a:rPr>
                        <a:t>CAPP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研究自动生成工艺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文件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无成熟产品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591427"/>
                  </a:ext>
                </a:extLst>
              </a:tr>
              <a:tr h="11762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插件式</a:t>
                      </a:r>
                      <a:r>
                        <a:rPr lang="en-US" sz="1800" b="1" kern="100">
                          <a:effectLst/>
                        </a:rPr>
                        <a:t>CAPP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依托其他</a:t>
                      </a:r>
                      <a:r>
                        <a:rPr lang="en-US" sz="1800" b="1" kern="100">
                          <a:effectLst/>
                        </a:rPr>
                        <a:t>CAD</a:t>
                      </a:r>
                      <a:r>
                        <a:rPr lang="zh-CN" sz="1800" b="1" kern="100">
                          <a:effectLst/>
                        </a:rPr>
                        <a:t>软件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二次开发的工具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WinKanCAPP</a:t>
                      </a:r>
                      <a:r>
                        <a:rPr lang="zh-CN" sz="1800" b="1" kern="100" dirty="0">
                          <a:effectLst/>
                        </a:rPr>
                        <a:t>基于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solidWork</a:t>
                      </a:r>
                      <a:endParaRPr lang="zh-CN" sz="180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湃睿科技三维工艺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基于</a:t>
                      </a:r>
                      <a:r>
                        <a:rPr lang="en-US" sz="1800" b="1" kern="100" dirty="0">
                          <a:effectLst/>
                        </a:rPr>
                        <a:t>Por/E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9764648"/>
                  </a:ext>
                </a:extLst>
              </a:tr>
              <a:tr h="588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数据库驱动</a:t>
                      </a:r>
                      <a:r>
                        <a:rPr lang="en-US" sz="1800" b="1" kern="100">
                          <a:effectLst/>
                        </a:rPr>
                        <a:t>CAPP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提取工艺数据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天河</a:t>
                      </a:r>
                      <a:r>
                        <a:rPr lang="en-US" sz="1800" b="1" kern="100" dirty="0">
                          <a:effectLst/>
                        </a:rPr>
                        <a:t>CAPP</a:t>
                      </a:r>
                      <a:endParaRPr lang="zh-CN" sz="1800" b="1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CAPPFramework</a:t>
                      </a:r>
                      <a:r>
                        <a:rPr lang="en-US" sz="1800" b="1" kern="100" dirty="0">
                          <a:effectLst/>
                        </a:rPr>
                        <a:t>  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84704"/>
                  </a:ext>
                </a:extLst>
              </a:tr>
              <a:tr h="588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智能型</a:t>
                      </a:r>
                      <a:r>
                        <a:rPr lang="en-US" sz="1800" b="1" kern="100">
                          <a:effectLst/>
                        </a:rPr>
                        <a:t>CAPP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使用人工智能等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研究自动生成工艺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无成熟产品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155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51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研究现状（国外）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8299ACD-D036-433A-824A-13B234AA5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801600"/>
              </p:ext>
            </p:extLst>
          </p:nvPr>
        </p:nvGraphicFramePr>
        <p:xfrm>
          <a:off x="2135560" y="1286999"/>
          <a:ext cx="8280920" cy="5438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9160">
                  <a:extLst>
                    <a:ext uri="{9D8B030D-6E8A-4147-A177-3AD203B41FA5}">
                      <a16:colId xmlns:a16="http://schemas.microsoft.com/office/drawing/2014/main" val="2928440621"/>
                    </a:ext>
                  </a:extLst>
                </a:gridCol>
                <a:gridCol w="1187184">
                  <a:extLst>
                    <a:ext uri="{9D8B030D-6E8A-4147-A177-3AD203B41FA5}">
                      <a16:colId xmlns:a16="http://schemas.microsoft.com/office/drawing/2014/main" val="3273111244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3978967789"/>
                    </a:ext>
                  </a:extLst>
                </a:gridCol>
              </a:tblGrid>
              <a:tr h="628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年份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提出者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简介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982505177"/>
                  </a:ext>
                </a:extLst>
              </a:tr>
              <a:tr h="628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1965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NiebelBW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首次提出 </a:t>
                      </a:r>
                      <a:r>
                        <a:rPr lang="en-US" sz="1600" kern="100" dirty="0">
                          <a:effectLst/>
                        </a:rPr>
                        <a:t>CAPP </a:t>
                      </a:r>
                      <a:r>
                        <a:rPr lang="zh-CN" sz="1600" kern="100" dirty="0">
                          <a:effectLst/>
                        </a:rPr>
                        <a:t>思想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1379247036"/>
                  </a:ext>
                </a:extLst>
              </a:tr>
              <a:tr h="418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1969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挪威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世界上第一个具有实用价值的</a:t>
                      </a:r>
                      <a:r>
                        <a:rPr lang="en-US" sz="1600" kern="100">
                          <a:effectLst/>
                        </a:rPr>
                        <a:t> CAPP </a:t>
                      </a:r>
                      <a:r>
                        <a:rPr lang="zh-CN" sz="1600" kern="100">
                          <a:effectLst/>
                        </a:rPr>
                        <a:t>系统，</a:t>
                      </a:r>
                      <a:endParaRPr lang="zh-CN" sz="11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即</a:t>
                      </a:r>
                      <a:r>
                        <a:rPr lang="en-US" sz="1600" kern="100">
                          <a:effectLst/>
                        </a:rPr>
                        <a:t>AUTOPROS </a:t>
                      </a:r>
                      <a:r>
                        <a:rPr lang="zh-CN" sz="1600" kern="100">
                          <a:effectLst/>
                        </a:rPr>
                        <a:t>系统。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3475657016"/>
                  </a:ext>
                </a:extLst>
              </a:tr>
              <a:tr h="1256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1976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美国</a:t>
                      </a:r>
                      <a:r>
                        <a:rPr lang="en-US" sz="1600" kern="100">
                          <a:effectLst/>
                        </a:rPr>
                        <a:t> CAM-I </a:t>
                      </a:r>
                      <a:r>
                        <a:rPr lang="zh-CN" sz="1600" kern="100">
                          <a:effectLst/>
                        </a:rPr>
                        <a:t>公司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美 国</a:t>
                      </a:r>
                      <a:r>
                        <a:rPr lang="en-US" sz="1600" kern="100" dirty="0">
                          <a:effectLst/>
                        </a:rPr>
                        <a:t> CAM-I </a:t>
                      </a:r>
                      <a:r>
                        <a:rPr lang="zh-CN" sz="1600" kern="100" dirty="0">
                          <a:effectLst/>
                        </a:rPr>
                        <a:t>设 计 并 研 发 的</a:t>
                      </a:r>
                      <a:r>
                        <a:rPr lang="en-US" sz="1600" kern="100" dirty="0">
                          <a:effectLst/>
                        </a:rPr>
                        <a:t> CAM-I</a:t>
                      </a:r>
                      <a:r>
                        <a:rPr lang="zh-CN" sz="1600" kern="100" dirty="0">
                          <a:effectLst/>
                        </a:rPr>
                        <a:t>’</a:t>
                      </a:r>
                      <a:r>
                        <a:rPr lang="en-US" sz="1600" kern="100" dirty="0">
                          <a:effectLst/>
                        </a:rPr>
                        <a:t>s </a:t>
                      </a:r>
                      <a:r>
                        <a:rPr lang="en-US" sz="1600" kern="100" dirty="0" err="1">
                          <a:effectLst/>
                        </a:rPr>
                        <a:t>AutomatedProcess</a:t>
                      </a:r>
                      <a:r>
                        <a:rPr lang="en-US" sz="1600" kern="100" dirty="0">
                          <a:effectLst/>
                        </a:rPr>
                        <a:t> Planning </a:t>
                      </a:r>
                      <a:r>
                        <a:rPr lang="zh-CN" sz="1600" kern="100" dirty="0">
                          <a:effectLst/>
                        </a:rPr>
                        <a:t>系统，简写为</a:t>
                      </a:r>
                      <a:r>
                        <a:rPr lang="en-US" sz="1600" kern="100" dirty="0">
                          <a:effectLst/>
                        </a:rPr>
                        <a:t> CAPP</a:t>
                      </a:r>
                      <a:r>
                        <a:rPr lang="zh-CN" sz="1600" kern="100" dirty="0">
                          <a:effectLst/>
                        </a:rPr>
                        <a:t>。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该系统在</a:t>
                      </a:r>
                      <a:r>
                        <a:rPr lang="en-US" sz="1600" kern="100" dirty="0">
                          <a:effectLst/>
                        </a:rPr>
                        <a:t> CAPP</a:t>
                      </a:r>
                      <a:r>
                        <a:rPr lang="zh-CN" sz="1600" kern="100" dirty="0">
                          <a:effectLst/>
                        </a:rPr>
                        <a:t>发展史上具有十分深远意义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1086125981"/>
                  </a:ext>
                </a:extLst>
              </a:tr>
              <a:tr h="628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1977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Wysk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研发出一套创成式</a:t>
                      </a:r>
                      <a:r>
                        <a:rPr lang="en-US" sz="1600" kern="100" dirty="0">
                          <a:effectLst/>
                        </a:rPr>
                        <a:t> CAPP </a:t>
                      </a:r>
                      <a:r>
                        <a:rPr lang="zh-CN" sz="1600" kern="100" dirty="0">
                          <a:effectLst/>
                        </a:rPr>
                        <a:t>系统，即</a:t>
                      </a:r>
                      <a:r>
                        <a:rPr lang="en-US" sz="1600" kern="100" dirty="0">
                          <a:effectLst/>
                        </a:rPr>
                        <a:t> APPAS </a:t>
                      </a:r>
                      <a:r>
                        <a:rPr lang="zh-CN" sz="1600" kern="100" dirty="0">
                          <a:effectLst/>
                        </a:rPr>
                        <a:t>系统，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该系统采用详细工艺路线选择描述。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此系统是对</a:t>
                      </a:r>
                      <a:r>
                        <a:rPr lang="en-US" sz="1600" kern="100" dirty="0">
                          <a:effectLst/>
                        </a:rPr>
                        <a:t>CAPP </a:t>
                      </a:r>
                      <a:r>
                        <a:rPr lang="zh-CN" sz="1600" kern="100" dirty="0">
                          <a:effectLst/>
                        </a:rPr>
                        <a:t>系统深入研究的结果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1875733870"/>
                  </a:ext>
                </a:extLst>
              </a:tr>
              <a:tr h="418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1985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r>
                        <a:rPr lang="en-US" sz="1600" kern="100">
                          <a:effectLst/>
                        </a:rPr>
                        <a:t> 1 </a:t>
                      </a:r>
                      <a:r>
                        <a:rPr lang="zh-CN" sz="1600" kern="100">
                          <a:effectLst/>
                        </a:rPr>
                        <a:t>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CIRP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由国际生产工程协会（</a:t>
                      </a:r>
                      <a:r>
                        <a:rPr lang="en-US" sz="1600" kern="100" dirty="0">
                          <a:effectLst/>
                        </a:rPr>
                        <a:t>CIRP</a:t>
                      </a:r>
                      <a:r>
                        <a:rPr lang="zh-CN" sz="1600" kern="100" dirty="0">
                          <a:effectLst/>
                        </a:rPr>
                        <a:t>）举办了第一场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关于</a:t>
                      </a:r>
                      <a:r>
                        <a:rPr lang="en-US" sz="1600" kern="100" dirty="0">
                          <a:effectLst/>
                        </a:rPr>
                        <a:t>CAPP </a:t>
                      </a:r>
                      <a:r>
                        <a:rPr lang="zh-CN" sz="1600" kern="100" dirty="0">
                          <a:effectLst/>
                        </a:rPr>
                        <a:t>系统的专题研究会议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3217623194"/>
                  </a:ext>
                </a:extLst>
              </a:tr>
              <a:tr h="418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1985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r>
                        <a:rPr lang="en-US" sz="1600" kern="100">
                          <a:effectLst/>
                        </a:rPr>
                        <a:t> 11 </a:t>
                      </a:r>
                      <a:r>
                        <a:rPr lang="zh-CN" sz="1600" kern="100">
                          <a:effectLst/>
                        </a:rPr>
                        <a:t>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ASME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美国机械工程师协会（</a:t>
                      </a:r>
                      <a:r>
                        <a:rPr lang="en-US" sz="1600" kern="100" dirty="0">
                          <a:effectLst/>
                        </a:rPr>
                        <a:t>ASME</a:t>
                      </a:r>
                      <a:r>
                        <a:rPr lang="zh-CN" sz="1600" kern="100" dirty="0">
                          <a:effectLst/>
                        </a:rPr>
                        <a:t>）将“计算机辅助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zh-CN" sz="1600" kern="100" dirty="0">
                          <a:effectLst/>
                        </a:rPr>
                        <a:t>智能工艺过程设计”作为该协会冬季会议的主要议题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2791994282"/>
                  </a:ext>
                </a:extLst>
              </a:tr>
              <a:tr h="628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1987 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r>
                        <a:rPr lang="en-US" sz="1600" kern="100">
                          <a:effectLst/>
                        </a:rPr>
                        <a:t> 6 </a:t>
                      </a:r>
                      <a:r>
                        <a:rPr lang="zh-CN" sz="1600" kern="100">
                          <a:effectLst/>
                        </a:rPr>
                        <a:t>月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CIRP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国际生产工程协会（</a:t>
                      </a:r>
                      <a:r>
                        <a:rPr lang="en-US" sz="1600" kern="100" dirty="0">
                          <a:effectLst/>
                        </a:rPr>
                        <a:t>CIRP</a:t>
                      </a:r>
                      <a:r>
                        <a:rPr lang="zh-CN" sz="1600" kern="100" dirty="0">
                          <a:effectLst/>
                        </a:rPr>
                        <a:t>）再次召开了一场关于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CAPP </a:t>
                      </a:r>
                      <a:r>
                        <a:rPr lang="zh-CN" sz="1600" kern="100" dirty="0">
                          <a:effectLst/>
                        </a:rPr>
                        <a:t>系统的学术专题研讨会，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引领</a:t>
                      </a:r>
                      <a:r>
                        <a:rPr lang="en-US" sz="1600" kern="100" dirty="0">
                          <a:effectLst/>
                        </a:rPr>
                        <a:t> CAPP </a:t>
                      </a:r>
                      <a:r>
                        <a:rPr lang="zh-CN" sz="1600" kern="100" dirty="0">
                          <a:effectLst/>
                        </a:rPr>
                        <a:t>技术的发展达到了一个全新的高度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990" marR="67990" marT="0" marB="0" anchor="ctr"/>
                </a:tc>
                <a:extLst>
                  <a:ext uri="{0D108BD9-81ED-4DB2-BD59-A6C34878D82A}">
                    <a16:rowId xmlns:a16="http://schemas.microsoft.com/office/drawing/2014/main" val="324929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91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存在问题与意义</a:t>
            </a:r>
          </a:p>
        </p:txBody>
      </p:sp>
      <p:sp>
        <p:nvSpPr>
          <p:cNvPr id="23" name="MH_Other_1"/>
          <p:cNvSpPr/>
          <p:nvPr>
            <p:custDataLst>
              <p:tags r:id="rId1"/>
            </p:custDataLst>
          </p:nvPr>
        </p:nvSpPr>
        <p:spPr>
          <a:xfrm>
            <a:off x="5095950" y="2405990"/>
            <a:ext cx="2029123" cy="202777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MH_Other_6"/>
          <p:cNvCxnSpPr/>
          <p:nvPr>
            <p:custDataLst>
              <p:tags r:id="rId2"/>
            </p:custDataLst>
          </p:nvPr>
        </p:nvCxnSpPr>
        <p:spPr>
          <a:xfrm>
            <a:off x="4571195" y="2495653"/>
            <a:ext cx="605705" cy="5053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MH_Other_7"/>
          <p:cNvCxnSpPr/>
          <p:nvPr>
            <p:custDataLst>
              <p:tags r:id="rId3"/>
            </p:custDataLst>
          </p:nvPr>
        </p:nvCxnSpPr>
        <p:spPr>
          <a:xfrm flipV="1">
            <a:off x="4543271" y="3845535"/>
            <a:ext cx="637678" cy="52981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487079" y="2735222"/>
            <a:ext cx="1389992" cy="1323439"/>
            <a:chOff x="5513404" y="3446140"/>
            <a:chExt cx="1389992" cy="1323439"/>
          </a:xfrm>
        </p:grpSpPr>
        <p:sp>
          <p:nvSpPr>
            <p:cNvPr id="5" name="文本框 4"/>
            <p:cNvSpPr txBox="1"/>
            <p:nvPr/>
          </p:nvSpPr>
          <p:spPr>
            <a:xfrm>
              <a:off x="5809258" y="3446140"/>
              <a:ext cx="6480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 rot="20748463">
              <a:off x="5513404" y="3773722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 rot="1470371">
              <a:off x="6255324" y="3869934"/>
              <a:ext cx="6480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MH_Other_4"/>
          <p:cNvSpPr/>
          <p:nvPr>
            <p:custDataLst>
              <p:tags r:id="rId4"/>
            </p:custDataLst>
          </p:nvPr>
        </p:nvSpPr>
        <p:spPr>
          <a:xfrm>
            <a:off x="3684030" y="2060848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MH_Other_5"/>
          <p:cNvSpPr/>
          <p:nvPr>
            <p:custDataLst>
              <p:tags r:id="rId5"/>
            </p:custDataLst>
          </p:nvPr>
        </p:nvSpPr>
        <p:spPr>
          <a:xfrm>
            <a:off x="3633527" y="3928286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MH_Other_10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3899947" y="2365027"/>
            <a:ext cx="446462" cy="281353"/>
          </a:xfrm>
          <a:custGeom>
            <a:avLst/>
            <a:gdLst>
              <a:gd name="T0" fmla="*/ 2147483646 w 3545"/>
              <a:gd name="T1" fmla="*/ 2147483646 h 2230"/>
              <a:gd name="T2" fmla="*/ 2147483646 w 3545"/>
              <a:gd name="T3" fmla="*/ 2147483646 h 2230"/>
              <a:gd name="T4" fmla="*/ 2147483646 w 3545"/>
              <a:gd name="T5" fmla="*/ 2147483646 h 2230"/>
              <a:gd name="T6" fmla="*/ 2147483646 w 3545"/>
              <a:gd name="T7" fmla="*/ 2147483646 h 2230"/>
              <a:gd name="T8" fmla="*/ 2147483646 w 3545"/>
              <a:gd name="T9" fmla="*/ 2147483646 h 2230"/>
              <a:gd name="T10" fmla="*/ 2147483646 w 3545"/>
              <a:gd name="T11" fmla="*/ 2147483646 h 2230"/>
              <a:gd name="T12" fmla="*/ 2147483646 w 3545"/>
              <a:gd name="T13" fmla="*/ 2147483646 h 2230"/>
              <a:gd name="T14" fmla="*/ 2147483646 w 3545"/>
              <a:gd name="T15" fmla="*/ 2147483646 h 2230"/>
              <a:gd name="T16" fmla="*/ 2147483646 w 3545"/>
              <a:gd name="T17" fmla="*/ 2147483646 h 2230"/>
              <a:gd name="T18" fmla="*/ 2147483646 w 3545"/>
              <a:gd name="T19" fmla="*/ 2147483646 h 2230"/>
              <a:gd name="T20" fmla="*/ 2147483646 w 3545"/>
              <a:gd name="T21" fmla="*/ 2147483646 h 2230"/>
              <a:gd name="T22" fmla="*/ 2147483646 w 3545"/>
              <a:gd name="T23" fmla="*/ 2147483646 h 2230"/>
              <a:gd name="T24" fmla="*/ 2147483646 w 3545"/>
              <a:gd name="T25" fmla="*/ 2147483646 h 2230"/>
              <a:gd name="T26" fmla="*/ 2147483646 w 3545"/>
              <a:gd name="T27" fmla="*/ 2147483646 h 2230"/>
              <a:gd name="T28" fmla="*/ 2147483646 w 3545"/>
              <a:gd name="T29" fmla="*/ 2147483646 h 2230"/>
              <a:gd name="T30" fmla="*/ 2147483646 w 3545"/>
              <a:gd name="T31" fmla="*/ 2147483646 h 2230"/>
              <a:gd name="T32" fmla="*/ 2147483646 w 3545"/>
              <a:gd name="T33" fmla="*/ 2147483646 h 2230"/>
              <a:gd name="T34" fmla="*/ 2147483646 w 3545"/>
              <a:gd name="T35" fmla="*/ 2147483646 h 2230"/>
              <a:gd name="T36" fmla="*/ 2147483646 w 3545"/>
              <a:gd name="T37" fmla="*/ 2147483646 h 2230"/>
              <a:gd name="T38" fmla="*/ 2147483646 w 3545"/>
              <a:gd name="T39" fmla="*/ 2147483646 h 2230"/>
              <a:gd name="T40" fmla="*/ 2147483646 w 3545"/>
              <a:gd name="T41" fmla="*/ 2147483646 h 2230"/>
              <a:gd name="T42" fmla="*/ 2147483646 w 3545"/>
              <a:gd name="T43" fmla="*/ 2147483646 h 2230"/>
              <a:gd name="T44" fmla="*/ 2147483646 w 3545"/>
              <a:gd name="T45" fmla="*/ 2147483646 h 2230"/>
              <a:gd name="T46" fmla="*/ 2147483646 w 3545"/>
              <a:gd name="T47" fmla="*/ 2147483646 h 2230"/>
              <a:gd name="T48" fmla="*/ 2147483646 w 3545"/>
              <a:gd name="T49" fmla="*/ 2147483646 h 2230"/>
              <a:gd name="T50" fmla="*/ 2147483646 w 3545"/>
              <a:gd name="T51" fmla="*/ 2147483646 h 2230"/>
              <a:gd name="T52" fmla="*/ 2147483646 w 3545"/>
              <a:gd name="T53" fmla="*/ 2147483646 h 2230"/>
              <a:gd name="T54" fmla="*/ 2147483646 w 3545"/>
              <a:gd name="T55" fmla="*/ 2147483646 h 2230"/>
              <a:gd name="T56" fmla="*/ 2147483646 w 3545"/>
              <a:gd name="T57" fmla="*/ 2147483646 h 2230"/>
              <a:gd name="T58" fmla="*/ 2147483646 w 3545"/>
              <a:gd name="T59" fmla="*/ 2147483646 h 2230"/>
              <a:gd name="T60" fmla="*/ 2147483646 w 3545"/>
              <a:gd name="T61" fmla="*/ 2147483646 h 2230"/>
              <a:gd name="T62" fmla="*/ 2147483646 w 3545"/>
              <a:gd name="T63" fmla="*/ 2147483646 h 2230"/>
              <a:gd name="T64" fmla="*/ 2147483646 w 3545"/>
              <a:gd name="T65" fmla="*/ 2147483646 h 2230"/>
              <a:gd name="T66" fmla="*/ 2147483646 w 3545"/>
              <a:gd name="T67" fmla="*/ 2147483646 h 2230"/>
              <a:gd name="T68" fmla="*/ 2147483646 w 3545"/>
              <a:gd name="T69" fmla="*/ 2147483646 h 2230"/>
              <a:gd name="T70" fmla="*/ 2147483646 w 3545"/>
              <a:gd name="T71" fmla="*/ 2147483646 h 2230"/>
              <a:gd name="T72" fmla="*/ 2147483646 w 3545"/>
              <a:gd name="T73" fmla="*/ 2147483646 h 2230"/>
              <a:gd name="T74" fmla="*/ 2147483646 w 3545"/>
              <a:gd name="T75" fmla="*/ 2147483646 h 2230"/>
              <a:gd name="T76" fmla="*/ 2147483646 w 3545"/>
              <a:gd name="T77" fmla="*/ 2147483646 h 2230"/>
              <a:gd name="T78" fmla="*/ 2147483646 w 3545"/>
              <a:gd name="T79" fmla="*/ 2147483646 h 2230"/>
              <a:gd name="T80" fmla="*/ 2147483646 w 3545"/>
              <a:gd name="T81" fmla="*/ 2147483646 h 2230"/>
              <a:gd name="T82" fmla="*/ 2147483646 w 3545"/>
              <a:gd name="T83" fmla="*/ 2147483646 h 2230"/>
              <a:gd name="T84" fmla="*/ 2147483646 w 3545"/>
              <a:gd name="T85" fmla="*/ 2147483646 h 2230"/>
              <a:gd name="T86" fmla="*/ 2147483646 w 3545"/>
              <a:gd name="T87" fmla="*/ 2147483646 h 2230"/>
              <a:gd name="T88" fmla="*/ 2147483646 w 3545"/>
              <a:gd name="T89" fmla="*/ 2147483646 h 2230"/>
              <a:gd name="T90" fmla="*/ 2147483646 w 3545"/>
              <a:gd name="T91" fmla="*/ 2147483646 h 2230"/>
              <a:gd name="T92" fmla="*/ 2147483646 w 3545"/>
              <a:gd name="T93" fmla="*/ 2147483646 h 2230"/>
              <a:gd name="T94" fmla="*/ 2147483646 w 3545"/>
              <a:gd name="T95" fmla="*/ 2147483646 h 2230"/>
              <a:gd name="T96" fmla="*/ 2147483646 w 3545"/>
              <a:gd name="T97" fmla="*/ 2147483646 h 2230"/>
              <a:gd name="T98" fmla="*/ 2147483646 w 3545"/>
              <a:gd name="T99" fmla="*/ 2147483646 h 2230"/>
              <a:gd name="T100" fmla="*/ 2147483646 w 3545"/>
              <a:gd name="T101" fmla="*/ 2147483646 h 2230"/>
              <a:gd name="T102" fmla="*/ 2147483646 w 3545"/>
              <a:gd name="T103" fmla="*/ 2147483646 h 2230"/>
              <a:gd name="T104" fmla="*/ 2147483646 w 3545"/>
              <a:gd name="T105" fmla="*/ 2147483646 h 2230"/>
              <a:gd name="T106" fmla="*/ 2147483646 w 3545"/>
              <a:gd name="T107" fmla="*/ 2147483646 h 2230"/>
              <a:gd name="T108" fmla="*/ 2147483646 w 3545"/>
              <a:gd name="T109" fmla="*/ 2147483646 h 2230"/>
              <a:gd name="T110" fmla="*/ 2147483646 w 3545"/>
              <a:gd name="T111" fmla="*/ 2147483646 h 2230"/>
              <a:gd name="T112" fmla="*/ 2147483646 w 3545"/>
              <a:gd name="T113" fmla="*/ 2147483646 h 223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545" h="2230">
                <a:moveTo>
                  <a:pt x="2903" y="1449"/>
                </a:moveTo>
                <a:lnTo>
                  <a:pt x="2964" y="1453"/>
                </a:lnTo>
                <a:lnTo>
                  <a:pt x="3023" y="1459"/>
                </a:lnTo>
                <a:lnTo>
                  <a:pt x="3079" y="1470"/>
                </a:lnTo>
                <a:lnTo>
                  <a:pt x="3132" y="1485"/>
                </a:lnTo>
                <a:lnTo>
                  <a:pt x="3183" y="1505"/>
                </a:lnTo>
                <a:lnTo>
                  <a:pt x="3230" y="1528"/>
                </a:lnTo>
                <a:lnTo>
                  <a:pt x="3274" y="1557"/>
                </a:lnTo>
                <a:lnTo>
                  <a:pt x="3317" y="1589"/>
                </a:lnTo>
                <a:lnTo>
                  <a:pt x="3354" y="1626"/>
                </a:lnTo>
                <a:lnTo>
                  <a:pt x="3389" y="1667"/>
                </a:lnTo>
                <a:lnTo>
                  <a:pt x="3421" y="1713"/>
                </a:lnTo>
                <a:lnTo>
                  <a:pt x="3449" y="1762"/>
                </a:lnTo>
                <a:lnTo>
                  <a:pt x="3474" y="1816"/>
                </a:lnTo>
                <a:lnTo>
                  <a:pt x="3495" y="1875"/>
                </a:lnTo>
                <a:lnTo>
                  <a:pt x="3513" y="1938"/>
                </a:lnTo>
                <a:lnTo>
                  <a:pt x="3526" y="2004"/>
                </a:lnTo>
                <a:lnTo>
                  <a:pt x="3536" y="2075"/>
                </a:lnTo>
                <a:lnTo>
                  <a:pt x="3542" y="2151"/>
                </a:lnTo>
                <a:lnTo>
                  <a:pt x="3545" y="2230"/>
                </a:lnTo>
                <a:lnTo>
                  <a:pt x="2261" y="2230"/>
                </a:lnTo>
                <a:lnTo>
                  <a:pt x="2262" y="2151"/>
                </a:lnTo>
                <a:lnTo>
                  <a:pt x="2269" y="2075"/>
                </a:lnTo>
                <a:lnTo>
                  <a:pt x="2278" y="2004"/>
                </a:lnTo>
                <a:lnTo>
                  <a:pt x="2292" y="1938"/>
                </a:lnTo>
                <a:lnTo>
                  <a:pt x="2310" y="1875"/>
                </a:lnTo>
                <a:lnTo>
                  <a:pt x="2331" y="1816"/>
                </a:lnTo>
                <a:lnTo>
                  <a:pt x="2355" y="1762"/>
                </a:lnTo>
                <a:lnTo>
                  <a:pt x="2383" y="1713"/>
                </a:lnTo>
                <a:lnTo>
                  <a:pt x="2416" y="1667"/>
                </a:lnTo>
                <a:lnTo>
                  <a:pt x="2450" y="1626"/>
                </a:lnTo>
                <a:lnTo>
                  <a:pt x="2489" y="1589"/>
                </a:lnTo>
                <a:lnTo>
                  <a:pt x="2530" y="1557"/>
                </a:lnTo>
                <a:lnTo>
                  <a:pt x="2574" y="1528"/>
                </a:lnTo>
                <a:lnTo>
                  <a:pt x="2622" y="1505"/>
                </a:lnTo>
                <a:lnTo>
                  <a:pt x="2673" y="1485"/>
                </a:lnTo>
                <a:lnTo>
                  <a:pt x="2726" y="1470"/>
                </a:lnTo>
                <a:lnTo>
                  <a:pt x="2782" y="1459"/>
                </a:lnTo>
                <a:lnTo>
                  <a:pt x="2841" y="1453"/>
                </a:lnTo>
                <a:lnTo>
                  <a:pt x="2903" y="1449"/>
                </a:lnTo>
                <a:close/>
                <a:moveTo>
                  <a:pt x="642" y="1449"/>
                </a:moveTo>
                <a:lnTo>
                  <a:pt x="703" y="1453"/>
                </a:lnTo>
                <a:lnTo>
                  <a:pt x="763" y="1459"/>
                </a:lnTo>
                <a:lnTo>
                  <a:pt x="819" y="1470"/>
                </a:lnTo>
                <a:lnTo>
                  <a:pt x="872" y="1485"/>
                </a:lnTo>
                <a:lnTo>
                  <a:pt x="923" y="1505"/>
                </a:lnTo>
                <a:lnTo>
                  <a:pt x="970" y="1528"/>
                </a:lnTo>
                <a:lnTo>
                  <a:pt x="1014" y="1557"/>
                </a:lnTo>
                <a:lnTo>
                  <a:pt x="1055" y="1589"/>
                </a:lnTo>
                <a:lnTo>
                  <a:pt x="1094" y="1626"/>
                </a:lnTo>
                <a:lnTo>
                  <a:pt x="1129" y="1667"/>
                </a:lnTo>
                <a:lnTo>
                  <a:pt x="1161" y="1713"/>
                </a:lnTo>
                <a:lnTo>
                  <a:pt x="1189" y="1762"/>
                </a:lnTo>
                <a:lnTo>
                  <a:pt x="1214" y="1816"/>
                </a:lnTo>
                <a:lnTo>
                  <a:pt x="1235" y="1875"/>
                </a:lnTo>
                <a:lnTo>
                  <a:pt x="1252" y="1938"/>
                </a:lnTo>
                <a:lnTo>
                  <a:pt x="1266" y="2004"/>
                </a:lnTo>
                <a:lnTo>
                  <a:pt x="1276" y="2075"/>
                </a:lnTo>
                <a:lnTo>
                  <a:pt x="1282" y="2151"/>
                </a:lnTo>
                <a:lnTo>
                  <a:pt x="1285" y="2230"/>
                </a:lnTo>
                <a:lnTo>
                  <a:pt x="0" y="2230"/>
                </a:lnTo>
                <a:lnTo>
                  <a:pt x="2" y="2151"/>
                </a:lnTo>
                <a:lnTo>
                  <a:pt x="8" y="2075"/>
                </a:lnTo>
                <a:lnTo>
                  <a:pt x="18" y="2004"/>
                </a:lnTo>
                <a:lnTo>
                  <a:pt x="31" y="1938"/>
                </a:lnTo>
                <a:lnTo>
                  <a:pt x="49" y="1875"/>
                </a:lnTo>
                <a:lnTo>
                  <a:pt x="70" y="1816"/>
                </a:lnTo>
                <a:lnTo>
                  <a:pt x="95" y="1762"/>
                </a:lnTo>
                <a:lnTo>
                  <a:pt x="123" y="1713"/>
                </a:lnTo>
                <a:lnTo>
                  <a:pt x="154" y="1667"/>
                </a:lnTo>
                <a:lnTo>
                  <a:pt x="190" y="1626"/>
                </a:lnTo>
                <a:lnTo>
                  <a:pt x="228" y="1589"/>
                </a:lnTo>
                <a:lnTo>
                  <a:pt x="270" y="1557"/>
                </a:lnTo>
                <a:lnTo>
                  <a:pt x="314" y="1528"/>
                </a:lnTo>
                <a:lnTo>
                  <a:pt x="362" y="1505"/>
                </a:lnTo>
                <a:lnTo>
                  <a:pt x="413" y="1485"/>
                </a:lnTo>
                <a:lnTo>
                  <a:pt x="466" y="1470"/>
                </a:lnTo>
                <a:lnTo>
                  <a:pt x="522" y="1459"/>
                </a:lnTo>
                <a:lnTo>
                  <a:pt x="580" y="1453"/>
                </a:lnTo>
                <a:lnTo>
                  <a:pt x="642" y="1449"/>
                </a:lnTo>
                <a:close/>
                <a:moveTo>
                  <a:pt x="1778" y="1072"/>
                </a:moveTo>
                <a:lnTo>
                  <a:pt x="1829" y="1073"/>
                </a:lnTo>
                <a:lnTo>
                  <a:pt x="1882" y="1077"/>
                </a:lnTo>
                <a:lnTo>
                  <a:pt x="1937" y="1084"/>
                </a:lnTo>
                <a:lnTo>
                  <a:pt x="1995" y="1092"/>
                </a:lnTo>
                <a:lnTo>
                  <a:pt x="2054" y="1104"/>
                </a:lnTo>
                <a:lnTo>
                  <a:pt x="2113" y="1118"/>
                </a:lnTo>
                <a:lnTo>
                  <a:pt x="2174" y="1136"/>
                </a:lnTo>
                <a:lnTo>
                  <a:pt x="2232" y="1155"/>
                </a:lnTo>
                <a:lnTo>
                  <a:pt x="2289" y="1177"/>
                </a:lnTo>
                <a:lnTo>
                  <a:pt x="2345" y="1200"/>
                </a:lnTo>
                <a:lnTo>
                  <a:pt x="2398" y="1226"/>
                </a:lnTo>
                <a:lnTo>
                  <a:pt x="2448" y="1256"/>
                </a:lnTo>
                <a:lnTo>
                  <a:pt x="2493" y="1287"/>
                </a:lnTo>
                <a:lnTo>
                  <a:pt x="2534" y="1320"/>
                </a:lnTo>
                <a:lnTo>
                  <a:pt x="2569" y="1355"/>
                </a:lnTo>
                <a:lnTo>
                  <a:pt x="2512" y="1383"/>
                </a:lnTo>
                <a:lnTo>
                  <a:pt x="2458" y="1415"/>
                </a:lnTo>
                <a:lnTo>
                  <a:pt x="2407" y="1452"/>
                </a:lnTo>
                <a:lnTo>
                  <a:pt x="2361" y="1494"/>
                </a:lnTo>
                <a:lnTo>
                  <a:pt x="2316" y="1539"/>
                </a:lnTo>
                <a:lnTo>
                  <a:pt x="2277" y="1590"/>
                </a:lnTo>
                <a:lnTo>
                  <a:pt x="2242" y="1645"/>
                </a:lnTo>
                <a:lnTo>
                  <a:pt x="2209" y="1704"/>
                </a:lnTo>
                <a:lnTo>
                  <a:pt x="2182" y="1768"/>
                </a:lnTo>
                <a:lnTo>
                  <a:pt x="2158" y="1835"/>
                </a:lnTo>
                <a:lnTo>
                  <a:pt x="2139" y="1906"/>
                </a:lnTo>
                <a:lnTo>
                  <a:pt x="2123" y="1981"/>
                </a:lnTo>
                <a:lnTo>
                  <a:pt x="2112" y="2060"/>
                </a:lnTo>
                <a:lnTo>
                  <a:pt x="2106" y="2143"/>
                </a:lnTo>
                <a:lnTo>
                  <a:pt x="2103" y="2230"/>
                </a:lnTo>
                <a:lnTo>
                  <a:pt x="1453" y="2230"/>
                </a:lnTo>
                <a:lnTo>
                  <a:pt x="1451" y="2143"/>
                </a:lnTo>
                <a:lnTo>
                  <a:pt x="1443" y="2060"/>
                </a:lnTo>
                <a:lnTo>
                  <a:pt x="1433" y="1981"/>
                </a:lnTo>
                <a:lnTo>
                  <a:pt x="1417" y="1906"/>
                </a:lnTo>
                <a:lnTo>
                  <a:pt x="1398" y="1835"/>
                </a:lnTo>
                <a:lnTo>
                  <a:pt x="1374" y="1768"/>
                </a:lnTo>
                <a:lnTo>
                  <a:pt x="1346" y="1704"/>
                </a:lnTo>
                <a:lnTo>
                  <a:pt x="1315" y="1645"/>
                </a:lnTo>
                <a:lnTo>
                  <a:pt x="1279" y="1590"/>
                </a:lnTo>
                <a:lnTo>
                  <a:pt x="1239" y="1539"/>
                </a:lnTo>
                <a:lnTo>
                  <a:pt x="1196" y="1494"/>
                </a:lnTo>
                <a:lnTo>
                  <a:pt x="1149" y="1452"/>
                </a:lnTo>
                <a:lnTo>
                  <a:pt x="1099" y="1415"/>
                </a:lnTo>
                <a:lnTo>
                  <a:pt x="1045" y="1383"/>
                </a:lnTo>
                <a:lnTo>
                  <a:pt x="986" y="1355"/>
                </a:lnTo>
                <a:lnTo>
                  <a:pt x="1022" y="1320"/>
                </a:lnTo>
                <a:lnTo>
                  <a:pt x="1062" y="1287"/>
                </a:lnTo>
                <a:lnTo>
                  <a:pt x="1107" y="1256"/>
                </a:lnTo>
                <a:lnTo>
                  <a:pt x="1155" y="1226"/>
                </a:lnTo>
                <a:lnTo>
                  <a:pt x="1207" y="1200"/>
                </a:lnTo>
                <a:lnTo>
                  <a:pt x="1262" y="1177"/>
                </a:lnTo>
                <a:lnTo>
                  <a:pt x="1318" y="1155"/>
                </a:lnTo>
                <a:lnTo>
                  <a:pt x="1376" y="1136"/>
                </a:lnTo>
                <a:lnTo>
                  <a:pt x="1436" y="1118"/>
                </a:lnTo>
                <a:lnTo>
                  <a:pt x="1495" y="1104"/>
                </a:lnTo>
                <a:lnTo>
                  <a:pt x="1555" y="1092"/>
                </a:lnTo>
                <a:lnTo>
                  <a:pt x="1613" y="1084"/>
                </a:lnTo>
                <a:lnTo>
                  <a:pt x="1670" y="1077"/>
                </a:lnTo>
                <a:lnTo>
                  <a:pt x="1725" y="1073"/>
                </a:lnTo>
                <a:lnTo>
                  <a:pt x="1778" y="1072"/>
                </a:lnTo>
                <a:close/>
                <a:moveTo>
                  <a:pt x="2877" y="728"/>
                </a:moveTo>
                <a:lnTo>
                  <a:pt x="2922" y="732"/>
                </a:lnTo>
                <a:lnTo>
                  <a:pt x="2967" y="741"/>
                </a:lnTo>
                <a:lnTo>
                  <a:pt x="3008" y="758"/>
                </a:lnTo>
                <a:lnTo>
                  <a:pt x="3047" y="779"/>
                </a:lnTo>
                <a:lnTo>
                  <a:pt x="3081" y="805"/>
                </a:lnTo>
                <a:lnTo>
                  <a:pt x="3111" y="836"/>
                </a:lnTo>
                <a:lnTo>
                  <a:pt x="3137" y="870"/>
                </a:lnTo>
                <a:lnTo>
                  <a:pt x="3159" y="909"/>
                </a:lnTo>
                <a:lnTo>
                  <a:pt x="3175" y="950"/>
                </a:lnTo>
                <a:lnTo>
                  <a:pt x="3185" y="995"/>
                </a:lnTo>
                <a:lnTo>
                  <a:pt x="3188" y="1040"/>
                </a:lnTo>
                <a:lnTo>
                  <a:pt x="3185" y="1087"/>
                </a:lnTo>
                <a:lnTo>
                  <a:pt x="3175" y="1130"/>
                </a:lnTo>
                <a:lnTo>
                  <a:pt x="3159" y="1172"/>
                </a:lnTo>
                <a:lnTo>
                  <a:pt x="3137" y="1210"/>
                </a:lnTo>
                <a:lnTo>
                  <a:pt x="3111" y="1245"/>
                </a:lnTo>
                <a:lnTo>
                  <a:pt x="3081" y="1276"/>
                </a:lnTo>
                <a:lnTo>
                  <a:pt x="3047" y="1302"/>
                </a:lnTo>
                <a:lnTo>
                  <a:pt x="3008" y="1324"/>
                </a:lnTo>
                <a:lnTo>
                  <a:pt x="2967" y="1339"/>
                </a:lnTo>
                <a:lnTo>
                  <a:pt x="2922" y="1349"/>
                </a:lnTo>
                <a:lnTo>
                  <a:pt x="2877" y="1352"/>
                </a:lnTo>
                <a:lnTo>
                  <a:pt x="2830" y="1349"/>
                </a:lnTo>
                <a:lnTo>
                  <a:pt x="2786" y="1339"/>
                </a:lnTo>
                <a:lnTo>
                  <a:pt x="2745" y="1324"/>
                </a:lnTo>
                <a:lnTo>
                  <a:pt x="2707" y="1302"/>
                </a:lnTo>
                <a:lnTo>
                  <a:pt x="2673" y="1276"/>
                </a:lnTo>
                <a:lnTo>
                  <a:pt x="2641" y="1245"/>
                </a:lnTo>
                <a:lnTo>
                  <a:pt x="2615" y="1210"/>
                </a:lnTo>
                <a:lnTo>
                  <a:pt x="2594" y="1172"/>
                </a:lnTo>
                <a:lnTo>
                  <a:pt x="2579" y="1130"/>
                </a:lnTo>
                <a:lnTo>
                  <a:pt x="2569" y="1087"/>
                </a:lnTo>
                <a:lnTo>
                  <a:pt x="2566" y="1040"/>
                </a:lnTo>
                <a:lnTo>
                  <a:pt x="2569" y="995"/>
                </a:lnTo>
                <a:lnTo>
                  <a:pt x="2579" y="950"/>
                </a:lnTo>
                <a:lnTo>
                  <a:pt x="2594" y="909"/>
                </a:lnTo>
                <a:lnTo>
                  <a:pt x="2615" y="870"/>
                </a:lnTo>
                <a:lnTo>
                  <a:pt x="2641" y="836"/>
                </a:lnTo>
                <a:lnTo>
                  <a:pt x="2673" y="805"/>
                </a:lnTo>
                <a:lnTo>
                  <a:pt x="2707" y="779"/>
                </a:lnTo>
                <a:lnTo>
                  <a:pt x="2745" y="758"/>
                </a:lnTo>
                <a:lnTo>
                  <a:pt x="2786" y="741"/>
                </a:lnTo>
                <a:lnTo>
                  <a:pt x="2830" y="732"/>
                </a:lnTo>
                <a:lnTo>
                  <a:pt x="2877" y="728"/>
                </a:lnTo>
                <a:close/>
                <a:moveTo>
                  <a:pt x="616" y="728"/>
                </a:moveTo>
                <a:lnTo>
                  <a:pt x="662" y="732"/>
                </a:lnTo>
                <a:lnTo>
                  <a:pt x="707" y="741"/>
                </a:lnTo>
                <a:lnTo>
                  <a:pt x="748" y="758"/>
                </a:lnTo>
                <a:lnTo>
                  <a:pt x="785" y="779"/>
                </a:lnTo>
                <a:lnTo>
                  <a:pt x="820" y="805"/>
                </a:lnTo>
                <a:lnTo>
                  <a:pt x="851" y="836"/>
                </a:lnTo>
                <a:lnTo>
                  <a:pt x="877" y="870"/>
                </a:lnTo>
                <a:lnTo>
                  <a:pt x="899" y="909"/>
                </a:lnTo>
                <a:lnTo>
                  <a:pt x="914" y="950"/>
                </a:lnTo>
                <a:lnTo>
                  <a:pt x="924" y="995"/>
                </a:lnTo>
                <a:lnTo>
                  <a:pt x="928" y="1040"/>
                </a:lnTo>
                <a:lnTo>
                  <a:pt x="924" y="1087"/>
                </a:lnTo>
                <a:lnTo>
                  <a:pt x="914" y="1130"/>
                </a:lnTo>
                <a:lnTo>
                  <a:pt x="899" y="1172"/>
                </a:lnTo>
                <a:lnTo>
                  <a:pt x="877" y="1210"/>
                </a:lnTo>
                <a:lnTo>
                  <a:pt x="851" y="1245"/>
                </a:lnTo>
                <a:lnTo>
                  <a:pt x="820" y="1276"/>
                </a:lnTo>
                <a:lnTo>
                  <a:pt x="785" y="1302"/>
                </a:lnTo>
                <a:lnTo>
                  <a:pt x="748" y="1324"/>
                </a:lnTo>
                <a:lnTo>
                  <a:pt x="707" y="1339"/>
                </a:lnTo>
                <a:lnTo>
                  <a:pt x="662" y="1349"/>
                </a:lnTo>
                <a:lnTo>
                  <a:pt x="616" y="1352"/>
                </a:lnTo>
                <a:lnTo>
                  <a:pt x="570" y="1349"/>
                </a:lnTo>
                <a:lnTo>
                  <a:pt x="526" y="1339"/>
                </a:lnTo>
                <a:lnTo>
                  <a:pt x="485" y="1324"/>
                </a:lnTo>
                <a:lnTo>
                  <a:pt x="447" y="1302"/>
                </a:lnTo>
                <a:lnTo>
                  <a:pt x="412" y="1276"/>
                </a:lnTo>
                <a:lnTo>
                  <a:pt x="381" y="1245"/>
                </a:lnTo>
                <a:lnTo>
                  <a:pt x="355" y="1210"/>
                </a:lnTo>
                <a:lnTo>
                  <a:pt x="334" y="1172"/>
                </a:lnTo>
                <a:lnTo>
                  <a:pt x="319" y="1130"/>
                </a:lnTo>
                <a:lnTo>
                  <a:pt x="308" y="1087"/>
                </a:lnTo>
                <a:lnTo>
                  <a:pt x="305" y="1040"/>
                </a:lnTo>
                <a:lnTo>
                  <a:pt x="308" y="995"/>
                </a:lnTo>
                <a:lnTo>
                  <a:pt x="319" y="950"/>
                </a:lnTo>
                <a:lnTo>
                  <a:pt x="334" y="909"/>
                </a:lnTo>
                <a:lnTo>
                  <a:pt x="355" y="870"/>
                </a:lnTo>
                <a:lnTo>
                  <a:pt x="381" y="836"/>
                </a:lnTo>
                <a:lnTo>
                  <a:pt x="412" y="805"/>
                </a:lnTo>
                <a:lnTo>
                  <a:pt x="447" y="779"/>
                </a:lnTo>
                <a:lnTo>
                  <a:pt x="485" y="758"/>
                </a:lnTo>
                <a:lnTo>
                  <a:pt x="526" y="741"/>
                </a:lnTo>
                <a:lnTo>
                  <a:pt x="570" y="732"/>
                </a:lnTo>
                <a:lnTo>
                  <a:pt x="616" y="728"/>
                </a:lnTo>
                <a:close/>
                <a:moveTo>
                  <a:pt x="1790" y="0"/>
                </a:moveTo>
                <a:lnTo>
                  <a:pt x="1844" y="3"/>
                </a:lnTo>
                <a:lnTo>
                  <a:pt x="1896" y="12"/>
                </a:lnTo>
                <a:lnTo>
                  <a:pt x="1946" y="27"/>
                </a:lnTo>
                <a:lnTo>
                  <a:pt x="1992" y="46"/>
                </a:lnTo>
                <a:lnTo>
                  <a:pt x="2036" y="71"/>
                </a:lnTo>
                <a:lnTo>
                  <a:pt x="2077" y="101"/>
                </a:lnTo>
                <a:lnTo>
                  <a:pt x="2115" y="135"/>
                </a:lnTo>
                <a:lnTo>
                  <a:pt x="2149" y="172"/>
                </a:lnTo>
                <a:lnTo>
                  <a:pt x="2178" y="213"/>
                </a:lnTo>
                <a:lnTo>
                  <a:pt x="2203" y="258"/>
                </a:lnTo>
                <a:lnTo>
                  <a:pt x="2223" y="305"/>
                </a:lnTo>
                <a:lnTo>
                  <a:pt x="2237" y="355"/>
                </a:lnTo>
                <a:lnTo>
                  <a:pt x="2247" y="406"/>
                </a:lnTo>
                <a:lnTo>
                  <a:pt x="2250" y="460"/>
                </a:lnTo>
                <a:lnTo>
                  <a:pt x="2247" y="514"/>
                </a:lnTo>
                <a:lnTo>
                  <a:pt x="2237" y="565"/>
                </a:lnTo>
                <a:lnTo>
                  <a:pt x="2223" y="615"/>
                </a:lnTo>
                <a:lnTo>
                  <a:pt x="2203" y="662"/>
                </a:lnTo>
                <a:lnTo>
                  <a:pt x="2178" y="707"/>
                </a:lnTo>
                <a:lnTo>
                  <a:pt x="2149" y="748"/>
                </a:lnTo>
                <a:lnTo>
                  <a:pt x="2115" y="786"/>
                </a:lnTo>
                <a:lnTo>
                  <a:pt x="2077" y="819"/>
                </a:lnTo>
                <a:lnTo>
                  <a:pt x="2036" y="849"/>
                </a:lnTo>
                <a:lnTo>
                  <a:pt x="1992" y="874"/>
                </a:lnTo>
                <a:lnTo>
                  <a:pt x="1946" y="893"/>
                </a:lnTo>
                <a:lnTo>
                  <a:pt x="1896" y="908"/>
                </a:lnTo>
                <a:lnTo>
                  <a:pt x="1844" y="917"/>
                </a:lnTo>
                <a:lnTo>
                  <a:pt x="1790" y="920"/>
                </a:lnTo>
                <a:lnTo>
                  <a:pt x="1737" y="917"/>
                </a:lnTo>
                <a:lnTo>
                  <a:pt x="1685" y="908"/>
                </a:lnTo>
                <a:lnTo>
                  <a:pt x="1636" y="893"/>
                </a:lnTo>
                <a:lnTo>
                  <a:pt x="1589" y="874"/>
                </a:lnTo>
                <a:lnTo>
                  <a:pt x="1545" y="849"/>
                </a:lnTo>
                <a:lnTo>
                  <a:pt x="1504" y="819"/>
                </a:lnTo>
                <a:lnTo>
                  <a:pt x="1466" y="786"/>
                </a:lnTo>
                <a:lnTo>
                  <a:pt x="1433" y="748"/>
                </a:lnTo>
                <a:lnTo>
                  <a:pt x="1403" y="707"/>
                </a:lnTo>
                <a:lnTo>
                  <a:pt x="1378" y="662"/>
                </a:lnTo>
                <a:lnTo>
                  <a:pt x="1358" y="615"/>
                </a:lnTo>
                <a:lnTo>
                  <a:pt x="1344" y="565"/>
                </a:lnTo>
                <a:lnTo>
                  <a:pt x="1334" y="514"/>
                </a:lnTo>
                <a:lnTo>
                  <a:pt x="1331" y="460"/>
                </a:lnTo>
                <a:lnTo>
                  <a:pt x="1334" y="406"/>
                </a:lnTo>
                <a:lnTo>
                  <a:pt x="1344" y="355"/>
                </a:lnTo>
                <a:lnTo>
                  <a:pt x="1358" y="305"/>
                </a:lnTo>
                <a:lnTo>
                  <a:pt x="1378" y="258"/>
                </a:lnTo>
                <a:lnTo>
                  <a:pt x="1403" y="213"/>
                </a:lnTo>
                <a:lnTo>
                  <a:pt x="1433" y="172"/>
                </a:lnTo>
                <a:lnTo>
                  <a:pt x="1466" y="135"/>
                </a:lnTo>
                <a:lnTo>
                  <a:pt x="1504" y="101"/>
                </a:lnTo>
                <a:lnTo>
                  <a:pt x="1545" y="71"/>
                </a:lnTo>
                <a:lnTo>
                  <a:pt x="1589" y="46"/>
                </a:lnTo>
                <a:lnTo>
                  <a:pt x="1636" y="27"/>
                </a:lnTo>
                <a:lnTo>
                  <a:pt x="1685" y="12"/>
                </a:lnTo>
                <a:lnTo>
                  <a:pt x="1737" y="3"/>
                </a:lnTo>
                <a:lnTo>
                  <a:pt x="17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41664" y="2102418"/>
            <a:ext cx="2822232" cy="72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信息孤岛，未底层设计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（物料编码）</a:t>
            </a:r>
          </a:p>
        </p:txBody>
      </p:sp>
      <p:sp>
        <p:nvSpPr>
          <p:cNvPr id="56" name="矩形 55"/>
          <p:cNvSpPr/>
          <p:nvPr/>
        </p:nvSpPr>
        <p:spPr>
          <a:xfrm>
            <a:off x="791161" y="4026719"/>
            <a:ext cx="2822232" cy="428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工艺数据信息不完整</a:t>
            </a:r>
          </a:p>
        </p:txBody>
      </p:sp>
      <p:sp>
        <p:nvSpPr>
          <p:cNvPr id="59" name="KSO_Shape"/>
          <p:cNvSpPr/>
          <p:nvPr/>
        </p:nvSpPr>
        <p:spPr>
          <a:xfrm rot="5400000">
            <a:off x="3877257" y="4184053"/>
            <a:ext cx="346774" cy="415298"/>
          </a:xfrm>
          <a:custGeom>
            <a:avLst/>
            <a:gdLst>
              <a:gd name="connsiteX0" fmla="*/ 554464 w 1867751"/>
              <a:gd name="connsiteY0" fmla="*/ 1824949 h 2238118"/>
              <a:gd name="connsiteX1" fmla="*/ 554514 w 1867751"/>
              <a:gd name="connsiteY1" fmla="*/ 1824346 h 2238118"/>
              <a:gd name="connsiteX2" fmla="*/ 1313239 w 1867751"/>
              <a:gd name="connsiteY2" fmla="*/ 1824346 h 2238118"/>
              <a:gd name="connsiteX3" fmla="*/ 1313289 w 1867751"/>
              <a:gd name="connsiteY3" fmla="*/ 1824949 h 2238118"/>
              <a:gd name="connsiteX4" fmla="*/ 1146010 w 1867751"/>
              <a:gd name="connsiteY4" fmla="*/ 2206693 h 2238118"/>
              <a:gd name="connsiteX5" fmla="*/ 1098294 w 1867751"/>
              <a:gd name="connsiteY5" fmla="*/ 2238118 h 2238118"/>
              <a:gd name="connsiteX6" fmla="*/ 769458 w 1867751"/>
              <a:gd name="connsiteY6" fmla="*/ 2238118 h 2238118"/>
              <a:gd name="connsiteX7" fmla="*/ 721743 w 1867751"/>
              <a:gd name="connsiteY7" fmla="*/ 2206693 h 2238118"/>
              <a:gd name="connsiteX8" fmla="*/ 554464 w 1867751"/>
              <a:gd name="connsiteY8" fmla="*/ 1824949 h 2238118"/>
              <a:gd name="connsiteX9" fmla="*/ 334004 w 1867751"/>
              <a:gd name="connsiteY9" fmla="*/ 731923 h 2238118"/>
              <a:gd name="connsiteX10" fmla="*/ 384642 w 1867751"/>
              <a:gd name="connsiteY10" fmla="*/ 691647 h 2238118"/>
              <a:gd name="connsiteX11" fmla="*/ 922547 w 1867751"/>
              <a:gd name="connsiteY11" fmla="*/ 517213 h 2238118"/>
              <a:gd name="connsiteX12" fmla="*/ 1526274 w 1867751"/>
              <a:gd name="connsiteY12" fmla="*/ 710379 h 2238118"/>
              <a:gd name="connsiteX13" fmla="*/ 1533748 w 1867751"/>
              <a:gd name="connsiteY13" fmla="*/ 716786 h 2238118"/>
              <a:gd name="connsiteX14" fmla="*/ 1363934 w 1867751"/>
              <a:gd name="connsiteY14" fmla="*/ 905799 h 2238118"/>
              <a:gd name="connsiteX15" fmla="*/ 1354076 w 1867751"/>
              <a:gd name="connsiteY15" fmla="*/ 897219 h 2238118"/>
              <a:gd name="connsiteX16" fmla="*/ 929594 w 1867751"/>
              <a:gd name="connsiteY16" fmla="*/ 771106 h 2238118"/>
              <a:gd name="connsiteX17" fmla="*/ 595097 w 1867751"/>
              <a:gd name="connsiteY17" fmla="*/ 857258 h 2238118"/>
              <a:gd name="connsiteX18" fmla="*/ 526786 w 1867751"/>
              <a:gd name="connsiteY18" fmla="*/ 903047 h 2238118"/>
              <a:gd name="connsiteX19" fmla="*/ 1424 w 1867751"/>
              <a:gd name="connsiteY19" fmla="*/ 412534 h 2238118"/>
              <a:gd name="connsiteX20" fmla="*/ 16741 w 1867751"/>
              <a:gd name="connsiteY20" fmla="*/ 389976 h 2238118"/>
              <a:gd name="connsiteX21" fmla="*/ 926841 w 1867751"/>
              <a:gd name="connsiteY21" fmla="*/ 141 h 2238118"/>
              <a:gd name="connsiteX22" fmla="*/ 1842910 w 1867751"/>
              <a:gd name="connsiteY22" fmla="*/ 347686 h 2238118"/>
              <a:gd name="connsiteX23" fmla="*/ 1866328 w 1867751"/>
              <a:gd name="connsiteY23" fmla="*/ 376915 h 2238118"/>
              <a:gd name="connsiteX24" fmla="*/ 1695977 w 1867751"/>
              <a:gd name="connsiteY24" fmla="*/ 566526 h 2238118"/>
              <a:gd name="connsiteX25" fmla="*/ 1691512 w 1867751"/>
              <a:gd name="connsiteY25" fmla="*/ 558681 h 2238118"/>
              <a:gd name="connsiteX26" fmla="*/ 933888 w 1867751"/>
              <a:gd name="connsiteY26" fmla="*/ 254053 h 2238118"/>
              <a:gd name="connsiteX27" fmla="*/ 208115 w 1867751"/>
              <a:gd name="connsiteY27" fmla="*/ 551186 h 2238118"/>
              <a:gd name="connsiteX28" fmla="*/ 190588 w 1867751"/>
              <a:gd name="connsiteY28" fmla="*/ 580446 h 2238118"/>
              <a:gd name="connsiteX29" fmla="*/ 0 w 1867751"/>
              <a:gd name="connsiteY29" fmla="*/ 1119973 h 2238118"/>
              <a:gd name="connsiteX30" fmla="*/ 124 w 1867751"/>
              <a:gd name="connsiteY30" fmla="*/ 1119059 h 2238118"/>
              <a:gd name="connsiteX31" fmla="*/ 1867628 w 1867751"/>
              <a:gd name="connsiteY31" fmla="*/ 1119059 h 2238118"/>
              <a:gd name="connsiteX32" fmla="*/ 1867751 w 1867751"/>
              <a:gd name="connsiteY32" fmla="*/ 1119973 h 2238118"/>
              <a:gd name="connsiteX33" fmla="*/ 1456015 w 1867751"/>
              <a:gd name="connsiteY33" fmla="*/ 1697765 h 2238118"/>
              <a:gd name="connsiteX34" fmla="*/ 1338570 w 1867751"/>
              <a:gd name="connsiteY34" fmla="*/ 1745328 h 2238118"/>
              <a:gd name="connsiteX35" fmla="*/ 529182 w 1867751"/>
              <a:gd name="connsiteY35" fmla="*/ 1745328 h 2238118"/>
              <a:gd name="connsiteX36" fmla="*/ 411738 w 1867751"/>
              <a:gd name="connsiteY36" fmla="*/ 1697765 h 2238118"/>
              <a:gd name="connsiteX37" fmla="*/ 0 w 1867751"/>
              <a:gd name="connsiteY37" fmla="*/ 1119973 h 223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7751" h="2238118">
                <a:moveTo>
                  <a:pt x="554464" y="1824949"/>
                </a:moveTo>
                <a:lnTo>
                  <a:pt x="554514" y="1824346"/>
                </a:lnTo>
                <a:lnTo>
                  <a:pt x="1313239" y="1824346"/>
                </a:lnTo>
                <a:lnTo>
                  <a:pt x="1313289" y="1824949"/>
                </a:lnTo>
                <a:cubicBezTo>
                  <a:pt x="1313289" y="1983858"/>
                  <a:pt x="1246934" y="2123962"/>
                  <a:pt x="1146010" y="2206693"/>
                </a:cubicBezTo>
                <a:lnTo>
                  <a:pt x="1098294" y="2238118"/>
                </a:lnTo>
                <a:lnTo>
                  <a:pt x="769458" y="2238118"/>
                </a:lnTo>
                <a:lnTo>
                  <a:pt x="721743" y="2206693"/>
                </a:lnTo>
                <a:cubicBezTo>
                  <a:pt x="620819" y="2123962"/>
                  <a:pt x="554464" y="1983858"/>
                  <a:pt x="554464" y="1824949"/>
                </a:cubicBezTo>
                <a:close/>
                <a:moveTo>
                  <a:pt x="334004" y="731923"/>
                </a:moveTo>
                <a:lnTo>
                  <a:pt x="384642" y="691647"/>
                </a:lnTo>
                <a:cubicBezTo>
                  <a:pt x="530212" y="586334"/>
                  <a:pt x="717326" y="521362"/>
                  <a:pt x="922547" y="517213"/>
                </a:cubicBezTo>
                <a:cubicBezTo>
                  <a:pt x="1154131" y="512531"/>
                  <a:pt x="1367270" y="586210"/>
                  <a:pt x="1526274" y="710379"/>
                </a:cubicBezTo>
                <a:lnTo>
                  <a:pt x="1533748" y="716786"/>
                </a:lnTo>
                <a:lnTo>
                  <a:pt x="1363934" y="905799"/>
                </a:lnTo>
                <a:lnTo>
                  <a:pt x="1354076" y="897219"/>
                </a:lnTo>
                <a:cubicBezTo>
                  <a:pt x="1242116" y="816308"/>
                  <a:pt x="1092320" y="768270"/>
                  <a:pt x="929594" y="771106"/>
                </a:cubicBezTo>
                <a:cubicBezTo>
                  <a:pt x="805243" y="773274"/>
                  <a:pt x="690256" y="804816"/>
                  <a:pt x="595097" y="857258"/>
                </a:cubicBezTo>
                <a:lnTo>
                  <a:pt x="526786" y="903047"/>
                </a:lnTo>
                <a:close/>
                <a:moveTo>
                  <a:pt x="1424" y="412534"/>
                </a:moveTo>
                <a:lnTo>
                  <a:pt x="16741" y="389976"/>
                </a:lnTo>
                <a:cubicBezTo>
                  <a:pt x="191151" y="162101"/>
                  <a:pt x="531915" y="5499"/>
                  <a:pt x="926841" y="141"/>
                </a:cubicBezTo>
                <a:cubicBezTo>
                  <a:pt x="1310393" y="-5063"/>
                  <a:pt x="1652306" y="133938"/>
                  <a:pt x="1842910" y="347686"/>
                </a:cubicBezTo>
                <a:lnTo>
                  <a:pt x="1866328" y="376915"/>
                </a:lnTo>
                <a:lnTo>
                  <a:pt x="1695977" y="566526"/>
                </a:lnTo>
                <a:lnTo>
                  <a:pt x="1691512" y="558681"/>
                </a:lnTo>
                <a:cubicBezTo>
                  <a:pt x="1571438" y="376327"/>
                  <a:pt x="1274252" y="250611"/>
                  <a:pt x="933888" y="254053"/>
                </a:cubicBezTo>
                <a:cubicBezTo>
                  <a:pt x="606169" y="257368"/>
                  <a:pt x="327145" y="379187"/>
                  <a:pt x="208115" y="551186"/>
                </a:cubicBezTo>
                <a:lnTo>
                  <a:pt x="190588" y="580446"/>
                </a:lnTo>
                <a:close/>
                <a:moveTo>
                  <a:pt x="0" y="1119973"/>
                </a:moveTo>
                <a:lnTo>
                  <a:pt x="124" y="1119059"/>
                </a:lnTo>
                <a:lnTo>
                  <a:pt x="1867628" y="1119059"/>
                </a:lnTo>
                <a:lnTo>
                  <a:pt x="1867751" y="1119973"/>
                </a:lnTo>
                <a:cubicBezTo>
                  <a:pt x="1867751" y="1360491"/>
                  <a:pt x="1704427" y="1572546"/>
                  <a:pt x="1456015" y="1697765"/>
                </a:cubicBezTo>
                <a:lnTo>
                  <a:pt x="1338570" y="1745328"/>
                </a:lnTo>
                <a:lnTo>
                  <a:pt x="529182" y="1745328"/>
                </a:lnTo>
                <a:lnTo>
                  <a:pt x="411738" y="1697765"/>
                </a:lnTo>
                <a:cubicBezTo>
                  <a:pt x="163325" y="1572546"/>
                  <a:pt x="0" y="1360491"/>
                  <a:pt x="0" y="11199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MH_Other_2"/>
          <p:cNvSpPr/>
          <p:nvPr>
            <p:custDataLst>
              <p:tags r:id="rId7"/>
            </p:custDataLst>
          </p:nvPr>
        </p:nvSpPr>
        <p:spPr>
          <a:xfrm>
            <a:off x="7660890" y="2060848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Other_3"/>
          <p:cNvSpPr/>
          <p:nvPr>
            <p:custDataLst>
              <p:tags r:id="rId8"/>
            </p:custDataLst>
          </p:nvPr>
        </p:nvSpPr>
        <p:spPr>
          <a:xfrm>
            <a:off x="7689918" y="3942800"/>
            <a:ext cx="878297" cy="87964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542618" y="2102418"/>
            <a:ext cx="2822232" cy="428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根不上工业</a:t>
            </a:r>
            <a:r>
              <a:rPr lang="en-US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4.0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的步划</a:t>
            </a:r>
          </a:p>
        </p:txBody>
      </p:sp>
      <p:sp>
        <p:nvSpPr>
          <p:cNvPr id="58" name="矩形 57"/>
          <p:cNvSpPr/>
          <p:nvPr/>
        </p:nvSpPr>
        <p:spPr>
          <a:xfrm>
            <a:off x="8571646" y="4041233"/>
            <a:ext cx="2822232" cy="428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开发思路不同（大数据）</a:t>
            </a:r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KSO_Shape"/>
          <p:cNvSpPr>
            <a:spLocks/>
          </p:cNvSpPr>
          <p:nvPr/>
        </p:nvSpPr>
        <p:spPr bwMode="auto">
          <a:xfrm>
            <a:off x="7979512" y="2303249"/>
            <a:ext cx="251826" cy="374928"/>
          </a:xfrm>
          <a:custGeom>
            <a:avLst/>
            <a:gdLst>
              <a:gd name="T0" fmla="*/ 1179344 w 4117"/>
              <a:gd name="T1" fmla="*/ 1550 h 6144"/>
              <a:gd name="T2" fmla="*/ 1212250 w 4117"/>
              <a:gd name="T3" fmla="*/ 11472 h 6144"/>
              <a:gd name="T4" fmla="*/ 1239878 w 4117"/>
              <a:gd name="T5" fmla="*/ 30076 h 6144"/>
              <a:gd name="T6" fmla="*/ 1260988 w 4117"/>
              <a:gd name="T7" fmla="*/ 56121 h 6144"/>
              <a:gd name="T8" fmla="*/ 1274337 w 4117"/>
              <a:gd name="T9" fmla="*/ 87126 h 6144"/>
              <a:gd name="T10" fmla="*/ 1278062 w 4117"/>
              <a:gd name="T11" fmla="*/ 1788728 h 6144"/>
              <a:gd name="T12" fmla="*/ 1274337 w 4117"/>
              <a:gd name="T13" fmla="*/ 1817874 h 6144"/>
              <a:gd name="T14" fmla="*/ 1260988 w 4117"/>
              <a:gd name="T15" fmla="*/ 1848879 h 6144"/>
              <a:gd name="T16" fmla="*/ 1239878 w 4117"/>
              <a:gd name="T17" fmla="*/ 1874924 h 6144"/>
              <a:gd name="T18" fmla="*/ 1212250 w 4117"/>
              <a:gd name="T19" fmla="*/ 1893528 h 6144"/>
              <a:gd name="T20" fmla="*/ 1179344 w 4117"/>
              <a:gd name="T21" fmla="*/ 1903450 h 6144"/>
              <a:gd name="T22" fmla="*/ 109894 w 4117"/>
              <a:gd name="T23" fmla="*/ 1905000 h 6144"/>
              <a:gd name="T24" fmla="*/ 76057 w 4117"/>
              <a:gd name="T25" fmla="*/ 1898179 h 6144"/>
              <a:gd name="T26" fmla="*/ 46565 w 4117"/>
              <a:gd name="T27" fmla="*/ 1881746 h 6144"/>
              <a:gd name="T28" fmla="*/ 22972 w 4117"/>
              <a:gd name="T29" fmla="*/ 1858181 h 6144"/>
              <a:gd name="T30" fmla="*/ 6830 w 4117"/>
              <a:gd name="T31" fmla="*/ 1829036 h 6144"/>
              <a:gd name="T32" fmla="*/ 0 w 4117"/>
              <a:gd name="T33" fmla="*/ 1794929 h 6144"/>
              <a:gd name="T34" fmla="*/ 1242 w 4117"/>
              <a:gd name="T35" fmla="*/ 98599 h 6144"/>
              <a:gd name="T36" fmla="*/ 11486 w 4117"/>
              <a:gd name="T37" fmla="*/ 65732 h 6144"/>
              <a:gd name="T38" fmla="*/ 30112 w 4117"/>
              <a:gd name="T39" fmla="*/ 38137 h 6144"/>
              <a:gd name="T40" fmla="*/ 55878 w 4117"/>
              <a:gd name="T41" fmla="*/ 17053 h 6144"/>
              <a:gd name="T42" fmla="*/ 87232 w 4117"/>
              <a:gd name="T43" fmla="*/ 4031 h 6144"/>
              <a:gd name="T44" fmla="*/ 115792 w 4117"/>
              <a:gd name="T45" fmla="*/ 0 h 6144"/>
              <a:gd name="T46" fmla="*/ 1013882 w 4117"/>
              <a:gd name="T47" fmla="*/ 1284883 h 6144"/>
              <a:gd name="T48" fmla="*/ 1016055 w 4117"/>
              <a:gd name="T49" fmla="*/ 1263179 h 6144"/>
              <a:gd name="T50" fmla="*/ 1005500 w 4117"/>
              <a:gd name="T51" fmla="*/ 1240854 h 6144"/>
              <a:gd name="T52" fmla="*/ 851214 w 4117"/>
              <a:gd name="T53" fmla="*/ 1085515 h 6144"/>
              <a:gd name="T54" fmla="*/ 827000 w 4117"/>
              <a:gd name="T55" fmla="*/ 1072803 h 6144"/>
              <a:gd name="T56" fmla="*/ 805580 w 4117"/>
              <a:gd name="T57" fmla="*/ 1072803 h 6144"/>
              <a:gd name="T58" fmla="*/ 701894 w 4117"/>
              <a:gd name="T59" fmla="*/ 1132954 h 6144"/>
              <a:gd name="T60" fmla="*/ 634840 w 4117"/>
              <a:gd name="T61" fmla="*/ 1053579 h 6144"/>
              <a:gd name="T62" fmla="*/ 585170 w 4117"/>
              <a:gd name="T63" fmla="*/ 976375 h 6144"/>
              <a:gd name="T64" fmla="*/ 550712 w 4117"/>
              <a:gd name="T65" fmla="*/ 900410 h 6144"/>
              <a:gd name="T66" fmla="*/ 530223 w 4117"/>
              <a:gd name="T67" fmla="*/ 824756 h 6144"/>
              <a:gd name="T68" fmla="*/ 521531 w 4117"/>
              <a:gd name="T69" fmla="*/ 748481 h 6144"/>
              <a:gd name="T70" fmla="*/ 619318 w 4117"/>
              <a:gd name="T71" fmla="*/ 667556 h 6144"/>
              <a:gd name="T72" fmla="*/ 632978 w 4117"/>
              <a:gd name="T73" fmla="*/ 651433 h 6144"/>
              <a:gd name="T74" fmla="*/ 637324 w 4117"/>
              <a:gd name="T75" fmla="*/ 626938 h 6144"/>
              <a:gd name="T76" fmla="*/ 582687 w 4117"/>
              <a:gd name="T77" fmla="*/ 415168 h 6144"/>
              <a:gd name="T78" fmla="*/ 570270 w 4117"/>
              <a:gd name="T79" fmla="*/ 391294 h 6144"/>
              <a:gd name="T80" fmla="*/ 552264 w 4117"/>
              <a:gd name="T81" fmla="*/ 378582 h 6144"/>
              <a:gd name="T82" fmla="*/ 380283 w 4117"/>
              <a:gd name="T83" fmla="*/ 388193 h 6144"/>
              <a:gd name="T84" fmla="*/ 347377 w 4117"/>
              <a:gd name="T85" fmla="*/ 395015 h 6144"/>
              <a:gd name="T86" fmla="*/ 329061 w 4117"/>
              <a:gd name="T87" fmla="*/ 414548 h 6144"/>
              <a:gd name="T88" fmla="*/ 325336 w 4117"/>
              <a:gd name="T89" fmla="*/ 441213 h 6144"/>
              <a:gd name="T90" fmla="*/ 327509 w 4117"/>
              <a:gd name="T91" fmla="*/ 570818 h 6144"/>
              <a:gd name="T92" fmla="*/ 340237 w 4117"/>
              <a:gd name="T93" fmla="*/ 689880 h 6144"/>
              <a:gd name="T94" fmla="*/ 362278 w 4117"/>
              <a:gd name="T95" fmla="*/ 799951 h 6144"/>
              <a:gd name="T96" fmla="*/ 393942 w 4117"/>
              <a:gd name="T97" fmla="*/ 901650 h 6144"/>
              <a:gd name="T98" fmla="*/ 435541 w 4117"/>
              <a:gd name="T99" fmla="*/ 996218 h 6144"/>
              <a:gd name="T100" fmla="*/ 486452 w 4117"/>
              <a:gd name="T101" fmla="*/ 1084275 h 6144"/>
              <a:gd name="T102" fmla="*/ 546987 w 4117"/>
              <a:gd name="T103" fmla="*/ 1167061 h 6144"/>
              <a:gd name="T104" fmla="*/ 616835 w 4117"/>
              <a:gd name="T105" fmla="*/ 1245815 h 6144"/>
              <a:gd name="T106" fmla="*/ 696306 w 4117"/>
              <a:gd name="T107" fmla="*/ 1321160 h 6144"/>
              <a:gd name="T108" fmla="*/ 848420 w 4117"/>
              <a:gd name="T109" fmla="*/ 1443013 h 6144"/>
              <a:gd name="T110" fmla="*/ 873254 w 4117"/>
              <a:gd name="T111" fmla="*/ 1452935 h 6144"/>
              <a:gd name="T112" fmla="*/ 899331 w 4117"/>
              <a:gd name="T113" fmla="*/ 1446733 h 6144"/>
              <a:gd name="T114" fmla="*/ 921372 w 4117"/>
              <a:gd name="T115" fmla="*/ 1421619 h 6144"/>
              <a:gd name="T116" fmla="*/ 471241 w 4117"/>
              <a:gd name="T117" fmla="*/ 82476 h 61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117" h="6144">
                <a:moveTo>
                  <a:pt x="373" y="0"/>
                </a:moveTo>
                <a:lnTo>
                  <a:pt x="3742" y="0"/>
                </a:lnTo>
                <a:lnTo>
                  <a:pt x="3761" y="0"/>
                </a:lnTo>
                <a:lnTo>
                  <a:pt x="3780" y="3"/>
                </a:lnTo>
                <a:lnTo>
                  <a:pt x="3799" y="5"/>
                </a:lnTo>
                <a:lnTo>
                  <a:pt x="3818" y="8"/>
                </a:lnTo>
                <a:lnTo>
                  <a:pt x="3836" y="13"/>
                </a:lnTo>
                <a:lnTo>
                  <a:pt x="3853" y="17"/>
                </a:lnTo>
                <a:lnTo>
                  <a:pt x="3870" y="23"/>
                </a:lnTo>
                <a:lnTo>
                  <a:pt x="3888" y="29"/>
                </a:lnTo>
                <a:lnTo>
                  <a:pt x="3905" y="37"/>
                </a:lnTo>
                <a:lnTo>
                  <a:pt x="3920" y="46"/>
                </a:lnTo>
                <a:lnTo>
                  <a:pt x="3936" y="55"/>
                </a:lnTo>
                <a:lnTo>
                  <a:pt x="3952" y="64"/>
                </a:lnTo>
                <a:lnTo>
                  <a:pt x="3966" y="75"/>
                </a:lnTo>
                <a:lnTo>
                  <a:pt x="3981" y="86"/>
                </a:lnTo>
                <a:lnTo>
                  <a:pt x="3994" y="97"/>
                </a:lnTo>
                <a:lnTo>
                  <a:pt x="4006" y="111"/>
                </a:lnTo>
                <a:lnTo>
                  <a:pt x="4020" y="123"/>
                </a:lnTo>
                <a:lnTo>
                  <a:pt x="4031" y="136"/>
                </a:lnTo>
                <a:lnTo>
                  <a:pt x="4042" y="151"/>
                </a:lnTo>
                <a:lnTo>
                  <a:pt x="4053" y="165"/>
                </a:lnTo>
                <a:lnTo>
                  <a:pt x="4062" y="181"/>
                </a:lnTo>
                <a:lnTo>
                  <a:pt x="4071" y="197"/>
                </a:lnTo>
                <a:lnTo>
                  <a:pt x="4080" y="212"/>
                </a:lnTo>
                <a:lnTo>
                  <a:pt x="4088" y="229"/>
                </a:lnTo>
                <a:lnTo>
                  <a:pt x="4094" y="247"/>
                </a:lnTo>
                <a:lnTo>
                  <a:pt x="4100" y="264"/>
                </a:lnTo>
                <a:lnTo>
                  <a:pt x="4105" y="281"/>
                </a:lnTo>
                <a:lnTo>
                  <a:pt x="4109" y="299"/>
                </a:lnTo>
                <a:lnTo>
                  <a:pt x="4112" y="318"/>
                </a:lnTo>
                <a:lnTo>
                  <a:pt x="4114" y="336"/>
                </a:lnTo>
                <a:lnTo>
                  <a:pt x="4117" y="355"/>
                </a:lnTo>
                <a:lnTo>
                  <a:pt x="4117" y="375"/>
                </a:lnTo>
                <a:lnTo>
                  <a:pt x="4117" y="5769"/>
                </a:lnTo>
                <a:lnTo>
                  <a:pt x="4117" y="5789"/>
                </a:lnTo>
                <a:lnTo>
                  <a:pt x="4114" y="5808"/>
                </a:lnTo>
                <a:lnTo>
                  <a:pt x="4112" y="5826"/>
                </a:lnTo>
                <a:lnTo>
                  <a:pt x="4109" y="5845"/>
                </a:lnTo>
                <a:lnTo>
                  <a:pt x="4105" y="5863"/>
                </a:lnTo>
                <a:lnTo>
                  <a:pt x="4100" y="5881"/>
                </a:lnTo>
                <a:lnTo>
                  <a:pt x="4094" y="5899"/>
                </a:lnTo>
                <a:lnTo>
                  <a:pt x="4088" y="5915"/>
                </a:lnTo>
                <a:lnTo>
                  <a:pt x="4080" y="5932"/>
                </a:lnTo>
                <a:lnTo>
                  <a:pt x="4071" y="5948"/>
                </a:lnTo>
                <a:lnTo>
                  <a:pt x="4062" y="5963"/>
                </a:lnTo>
                <a:lnTo>
                  <a:pt x="4053" y="5979"/>
                </a:lnTo>
                <a:lnTo>
                  <a:pt x="4042" y="5993"/>
                </a:lnTo>
                <a:lnTo>
                  <a:pt x="4031" y="6008"/>
                </a:lnTo>
                <a:lnTo>
                  <a:pt x="4020" y="6021"/>
                </a:lnTo>
                <a:lnTo>
                  <a:pt x="4006" y="6035"/>
                </a:lnTo>
                <a:lnTo>
                  <a:pt x="3994" y="6047"/>
                </a:lnTo>
                <a:lnTo>
                  <a:pt x="3981" y="6058"/>
                </a:lnTo>
                <a:lnTo>
                  <a:pt x="3966" y="6069"/>
                </a:lnTo>
                <a:lnTo>
                  <a:pt x="3952" y="6080"/>
                </a:lnTo>
                <a:lnTo>
                  <a:pt x="3936" y="6089"/>
                </a:lnTo>
                <a:lnTo>
                  <a:pt x="3920" y="6098"/>
                </a:lnTo>
                <a:lnTo>
                  <a:pt x="3905" y="6107"/>
                </a:lnTo>
                <a:lnTo>
                  <a:pt x="3888" y="6115"/>
                </a:lnTo>
                <a:lnTo>
                  <a:pt x="3870" y="6122"/>
                </a:lnTo>
                <a:lnTo>
                  <a:pt x="3853" y="6127"/>
                </a:lnTo>
                <a:lnTo>
                  <a:pt x="3836" y="6133"/>
                </a:lnTo>
                <a:lnTo>
                  <a:pt x="3818" y="6136"/>
                </a:lnTo>
                <a:lnTo>
                  <a:pt x="3799" y="6139"/>
                </a:lnTo>
                <a:lnTo>
                  <a:pt x="3780" y="6142"/>
                </a:lnTo>
                <a:lnTo>
                  <a:pt x="3761" y="6144"/>
                </a:lnTo>
                <a:lnTo>
                  <a:pt x="3742" y="6144"/>
                </a:lnTo>
                <a:lnTo>
                  <a:pt x="373" y="6144"/>
                </a:lnTo>
                <a:lnTo>
                  <a:pt x="354" y="6144"/>
                </a:lnTo>
                <a:lnTo>
                  <a:pt x="335" y="6142"/>
                </a:lnTo>
                <a:lnTo>
                  <a:pt x="316" y="6139"/>
                </a:lnTo>
                <a:lnTo>
                  <a:pt x="299" y="6136"/>
                </a:lnTo>
                <a:lnTo>
                  <a:pt x="281" y="6133"/>
                </a:lnTo>
                <a:lnTo>
                  <a:pt x="263" y="6127"/>
                </a:lnTo>
                <a:lnTo>
                  <a:pt x="245" y="6122"/>
                </a:lnTo>
                <a:lnTo>
                  <a:pt x="228" y="6115"/>
                </a:lnTo>
                <a:lnTo>
                  <a:pt x="212" y="6107"/>
                </a:lnTo>
                <a:lnTo>
                  <a:pt x="196" y="6098"/>
                </a:lnTo>
                <a:lnTo>
                  <a:pt x="180" y="6089"/>
                </a:lnTo>
                <a:lnTo>
                  <a:pt x="165" y="6080"/>
                </a:lnTo>
                <a:lnTo>
                  <a:pt x="150" y="6069"/>
                </a:lnTo>
                <a:lnTo>
                  <a:pt x="136" y="6058"/>
                </a:lnTo>
                <a:lnTo>
                  <a:pt x="122" y="6047"/>
                </a:lnTo>
                <a:lnTo>
                  <a:pt x="109" y="6035"/>
                </a:lnTo>
                <a:lnTo>
                  <a:pt x="97" y="6021"/>
                </a:lnTo>
                <a:lnTo>
                  <a:pt x="86" y="6008"/>
                </a:lnTo>
                <a:lnTo>
                  <a:pt x="74" y="5993"/>
                </a:lnTo>
                <a:lnTo>
                  <a:pt x="63" y="5979"/>
                </a:lnTo>
                <a:lnTo>
                  <a:pt x="53" y="5963"/>
                </a:lnTo>
                <a:lnTo>
                  <a:pt x="44" y="5948"/>
                </a:lnTo>
                <a:lnTo>
                  <a:pt x="37" y="5932"/>
                </a:lnTo>
                <a:lnTo>
                  <a:pt x="29" y="5915"/>
                </a:lnTo>
                <a:lnTo>
                  <a:pt x="22" y="5899"/>
                </a:lnTo>
                <a:lnTo>
                  <a:pt x="17" y="5881"/>
                </a:lnTo>
                <a:lnTo>
                  <a:pt x="11" y="5863"/>
                </a:lnTo>
                <a:lnTo>
                  <a:pt x="6" y="5845"/>
                </a:lnTo>
                <a:lnTo>
                  <a:pt x="4" y="5826"/>
                </a:lnTo>
                <a:lnTo>
                  <a:pt x="1" y="5808"/>
                </a:lnTo>
                <a:lnTo>
                  <a:pt x="0" y="5789"/>
                </a:lnTo>
                <a:lnTo>
                  <a:pt x="0" y="5769"/>
                </a:lnTo>
                <a:lnTo>
                  <a:pt x="0" y="375"/>
                </a:lnTo>
                <a:lnTo>
                  <a:pt x="0" y="355"/>
                </a:lnTo>
                <a:lnTo>
                  <a:pt x="1" y="336"/>
                </a:lnTo>
                <a:lnTo>
                  <a:pt x="4" y="318"/>
                </a:lnTo>
                <a:lnTo>
                  <a:pt x="6" y="299"/>
                </a:lnTo>
                <a:lnTo>
                  <a:pt x="11" y="281"/>
                </a:lnTo>
                <a:lnTo>
                  <a:pt x="17" y="264"/>
                </a:lnTo>
                <a:lnTo>
                  <a:pt x="22" y="247"/>
                </a:lnTo>
                <a:lnTo>
                  <a:pt x="29" y="229"/>
                </a:lnTo>
                <a:lnTo>
                  <a:pt x="37" y="212"/>
                </a:lnTo>
                <a:lnTo>
                  <a:pt x="44" y="197"/>
                </a:lnTo>
                <a:lnTo>
                  <a:pt x="53" y="181"/>
                </a:lnTo>
                <a:lnTo>
                  <a:pt x="63" y="165"/>
                </a:lnTo>
                <a:lnTo>
                  <a:pt x="74" y="151"/>
                </a:lnTo>
                <a:lnTo>
                  <a:pt x="86" y="136"/>
                </a:lnTo>
                <a:lnTo>
                  <a:pt x="97" y="123"/>
                </a:lnTo>
                <a:lnTo>
                  <a:pt x="109" y="111"/>
                </a:lnTo>
                <a:lnTo>
                  <a:pt x="122" y="97"/>
                </a:lnTo>
                <a:lnTo>
                  <a:pt x="136" y="86"/>
                </a:lnTo>
                <a:lnTo>
                  <a:pt x="150" y="75"/>
                </a:lnTo>
                <a:lnTo>
                  <a:pt x="165" y="64"/>
                </a:lnTo>
                <a:lnTo>
                  <a:pt x="180" y="55"/>
                </a:lnTo>
                <a:lnTo>
                  <a:pt x="196" y="46"/>
                </a:lnTo>
                <a:lnTo>
                  <a:pt x="212" y="37"/>
                </a:lnTo>
                <a:lnTo>
                  <a:pt x="228" y="29"/>
                </a:lnTo>
                <a:lnTo>
                  <a:pt x="245" y="23"/>
                </a:lnTo>
                <a:lnTo>
                  <a:pt x="263" y="17"/>
                </a:lnTo>
                <a:lnTo>
                  <a:pt x="281" y="13"/>
                </a:lnTo>
                <a:lnTo>
                  <a:pt x="299" y="8"/>
                </a:lnTo>
                <a:lnTo>
                  <a:pt x="316" y="5"/>
                </a:lnTo>
                <a:lnTo>
                  <a:pt x="335" y="3"/>
                </a:lnTo>
                <a:lnTo>
                  <a:pt x="354" y="0"/>
                </a:lnTo>
                <a:lnTo>
                  <a:pt x="373" y="0"/>
                </a:lnTo>
                <a:close/>
                <a:moveTo>
                  <a:pt x="2968" y="4585"/>
                </a:moveTo>
                <a:lnTo>
                  <a:pt x="2968" y="4585"/>
                </a:lnTo>
                <a:lnTo>
                  <a:pt x="3254" y="4168"/>
                </a:lnTo>
                <a:lnTo>
                  <a:pt x="3260" y="4157"/>
                </a:lnTo>
                <a:lnTo>
                  <a:pt x="3266" y="4144"/>
                </a:lnTo>
                <a:lnTo>
                  <a:pt x="3270" y="4133"/>
                </a:lnTo>
                <a:lnTo>
                  <a:pt x="3274" y="4121"/>
                </a:lnTo>
                <a:lnTo>
                  <a:pt x="3275" y="4110"/>
                </a:lnTo>
                <a:lnTo>
                  <a:pt x="3275" y="4098"/>
                </a:lnTo>
                <a:lnTo>
                  <a:pt x="3275" y="4085"/>
                </a:lnTo>
                <a:lnTo>
                  <a:pt x="3273" y="4074"/>
                </a:lnTo>
                <a:lnTo>
                  <a:pt x="3269" y="4062"/>
                </a:lnTo>
                <a:lnTo>
                  <a:pt x="3266" y="4050"/>
                </a:lnTo>
                <a:lnTo>
                  <a:pt x="3260" y="4037"/>
                </a:lnTo>
                <a:lnTo>
                  <a:pt x="3255" y="4026"/>
                </a:lnTo>
                <a:lnTo>
                  <a:pt x="3247" y="4014"/>
                </a:lnTo>
                <a:lnTo>
                  <a:pt x="3239" y="4002"/>
                </a:lnTo>
                <a:lnTo>
                  <a:pt x="3230" y="3989"/>
                </a:lnTo>
                <a:lnTo>
                  <a:pt x="3219" y="3977"/>
                </a:lnTo>
                <a:lnTo>
                  <a:pt x="2757" y="3512"/>
                </a:lnTo>
                <a:lnTo>
                  <a:pt x="2742" y="3501"/>
                </a:lnTo>
                <a:lnTo>
                  <a:pt x="2729" y="3491"/>
                </a:lnTo>
                <a:lnTo>
                  <a:pt x="2715" y="3483"/>
                </a:lnTo>
                <a:lnTo>
                  <a:pt x="2702" y="3476"/>
                </a:lnTo>
                <a:lnTo>
                  <a:pt x="2690" y="3469"/>
                </a:lnTo>
                <a:lnTo>
                  <a:pt x="2676" y="3465"/>
                </a:lnTo>
                <a:lnTo>
                  <a:pt x="2664" y="3460"/>
                </a:lnTo>
                <a:lnTo>
                  <a:pt x="2652" y="3458"/>
                </a:lnTo>
                <a:lnTo>
                  <a:pt x="2641" y="3456"/>
                </a:lnTo>
                <a:lnTo>
                  <a:pt x="2628" y="3456"/>
                </a:lnTo>
                <a:lnTo>
                  <a:pt x="2617" y="3456"/>
                </a:lnTo>
                <a:lnTo>
                  <a:pt x="2606" y="3458"/>
                </a:lnTo>
                <a:lnTo>
                  <a:pt x="2595" y="3460"/>
                </a:lnTo>
                <a:lnTo>
                  <a:pt x="2584" y="3463"/>
                </a:lnTo>
                <a:lnTo>
                  <a:pt x="2574" y="3468"/>
                </a:lnTo>
                <a:lnTo>
                  <a:pt x="2563" y="3473"/>
                </a:lnTo>
                <a:lnTo>
                  <a:pt x="2261" y="3654"/>
                </a:lnTo>
                <a:lnTo>
                  <a:pt x="2220" y="3611"/>
                </a:lnTo>
                <a:lnTo>
                  <a:pt x="2182" y="3567"/>
                </a:lnTo>
                <a:lnTo>
                  <a:pt x="2146" y="3525"/>
                </a:lnTo>
                <a:lnTo>
                  <a:pt x="2111" y="3482"/>
                </a:lnTo>
                <a:lnTo>
                  <a:pt x="2078" y="3440"/>
                </a:lnTo>
                <a:lnTo>
                  <a:pt x="2045" y="3398"/>
                </a:lnTo>
                <a:lnTo>
                  <a:pt x="2015" y="3356"/>
                </a:lnTo>
                <a:lnTo>
                  <a:pt x="1986" y="3314"/>
                </a:lnTo>
                <a:lnTo>
                  <a:pt x="1958" y="3273"/>
                </a:lnTo>
                <a:lnTo>
                  <a:pt x="1933" y="3232"/>
                </a:lnTo>
                <a:lnTo>
                  <a:pt x="1908" y="3190"/>
                </a:lnTo>
                <a:lnTo>
                  <a:pt x="1885" y="3149"/>
                </a:lnTo>
                <a:lnTo>
                  <a:pt x="1864" y="3108"/>
                </a:lnTo>
                <a:lnTo>
                  <a:pt x="1842" y="3067"/>
                </a:lnTo>
                <a:lnTo>
                  <a:pt x="1824" y="3025"/>
                </a:lnTo>
                <a:lnTo>
                  <a:pt x="1806" y="2985"/>
                </a:lnTo>
                <a:lnTo>
                  <a:pt x="1789" y="2944"/>
                </a:lnTo>
                <a:lnTo>
                  <a:pt x="1774" y="2904"/>
                </a:lnTo>
                <a:lnTo>
                  <a:pt x="1760" y="2863"/>
                </a:lnTo>
                <a:lnTo>
                  <a:pt x="1748" y="2823"/>
                </a:lnTo>
                <a:lnTo>
                  <a:pt x="1735" y="2781"/>
                </a:lnTo>
                <a:lnTo>
                  <a:pt x="1725" y="2741"/>
                </a:lnTo>
                <a:lnTo>
                  <a:pt x="1715" y="2700"/>
                </a:lnTo>
                <a:lnTo>
                  <a:pt x="1708" y="2660"/>
                </a:lnTo>
                <a:lnTo>
                  <a:pt x="1700" y="2619"/>
                </a:lnTo>
                <a:lnTo>
                  <a:pt x="1694" y="2578"/>
                </a:lnTo>
                <a:lnTo>
                  <a:pt x="1689" y="2537"/>
                </a:lnTo>
                <a:lnTo>
                  <a:pt x="1684" y="2496"/>
                </a:lnTo>
                <a:lnTo>
                  <a:pt x="1682" y="2455"/>
                </a:lnTo>
                <a:lnTo>
                  <a:pt x="1680" y="2414"/>
                </a:lnTo>
                <a:lnTo>
                  <a:pt x="1677" y="2372"/>
                </a:lnTo>
                <a:lnTo>
                  <a:pt x="1677" y="2331"/>
                </a:lnTo>
                <a:lnTo>
                  <a:pt x="1985" y="2159"/>
                </a:lnTo>
                <a:lnTo>
                  <a:pt x="1995" y="2153"/>
                </a:lnTo>
                <a:lnTo>
                  <a:pt x="2004" y="2146"/>
                </a:lnTo>
                <a:lnTo>
                  <a:pt x="2012" y="2138"/>
                </a:lnTo>
                <a:lnTo>
                  <a:pt x="2020" y="2130"/>
                </a:lnTo>
                <a:lnTo>
                  <a:pt x="2028" y="2121"/>
                </a:lnTo>
                <a:lnTo>
                  <a:pt x="2033" y="2111"/>
                </a:lnTo>
                <a:lnTo>
                  <a:pt x="2039" y="2101"/>
                </a:lnTo>
                <a:lnTo>
                  <a:pt x="2043" y="2090"/>
                </a:lnTo>
                <a:lnTo>
                  <a:pt x="2046" y="2078"/>
                </a:lnTo>
                <a:lnTo>
                  <a:pt x="2050" y="2066"/>
                </a:lnTo>
                <a:lnTo>
                  <a:pt x="2052" y="2052"/>
                </a:lnTo>
                <a:lnTo>
                  <a:pt x="2053" y="2038"/>
                </a:lnTo>
                <a:lnTo>
                  <a:pt x="2053" y="2022"/>
                </a:lnTo>
                <a:lnTo>
                  <a:pt x="2052" y="2007"/>
                </a:lnTo>
                <a:lnTo>
                  <a:pt x="2050" y="1990"/>
                </a:lnTo>
                <a:lnTo>
                  <a:pt x="2048" y="1972"/>
                </a:lnTo>
                <a:lnTo>
                  <a:pt x="1877" y="1339"/>
                </a:lnTo>
                <a:lnTo>
                  <a:pt x="1871" y="1325"/>
                </a:lnTo>
                <a:lnTo>
                  <a:pt x="1866" y="1310"/>
                </a:lnTo>
                <a:lnTo>
                  <a:pt x="1859" y="1297"/>
                </a:lnTo>
                <a:lnTo>
                  <a:pt x="1853" y="1284"/>
                </a:lnTo>
                <a:lnTo>
                  <a:pt x="1845" y="1273"/>
                </a:lnTo>
                <a:lnTo>
                  <a:pt x="1837" y="1262"/>
                </a:lnTo>
                <a:lnTo>
                  <a:pt x="1829" y="1253"/>
                </a:lnTo>
                <a:lnTo>
                  <a:pt x="1820" y="1244"/>
                </a:lnTo>
                <a:lnTo>
                  <a:pt x="1810" y="1237"/>
                </a:lnTo>
                <a:lnTo>
                  <a:pt x="1800" y="1231"/>
                </a:lnTo>
                <a:lnTo>
                  <a:pt x="1790" y="1225"/>
                </a:lnTo>
                <a:lnTo>
                  <a:pt x="1779" y="1221"/>
                </a:lnTo>
                <a:lnTo>
                  <a:pt x="1768" y="1218"/>
                </a:lnTo>
                <a:lnTo>
                  <a:pt x="1756" y="1215"/>
                </a:lnTo>
                <a:lnTo>
                  <a:pt x="1742" y="1213"/>
                </a:lnTo>
                <a:lnTo>
                  <a:pt x="1729" y="1213"/>
                </a:lnTo>
                <a:lnTo>
                  <a:pt x="1225" y="1252"/>
                </a:lnTo>
                <a:lnTo>
                  <a:pt x="1199" y="1254"/>
                </a:lnTo>
                <a:lnTo>
                  <a:pt x="1175" y="1258"/>
                </a:lnTo>
                <a:lnTo>
                  <a:pt x="1154" y="1262"/>
                </a:lnTo>
                <a:lnTo>
                  <a:pt x="1135" y="1268"/>
                </a:lnTo>
                <a:lnTo>
                  <a:pt x="1119" y="1274"/>
                </a:lnTo>
                <a:lnTo>
                  <a:pt x="1105" y="1281"/>
                </a:lnTo>
                <a:lnTo>
                  <a:pt x="1092" y="1290"/>
                </a:lnTo>
                <a:lnTo>
                  <a:pt x="1081" y="1300"/>
                </a:lnTo>
                <a:lnTo>
                  <a:pt x="1072" y="1311"/>
                </a:lnTo>
                <a:lnTo>
                  <a:pt x="1065" y="1323"/>
                </a:lnTo>
                <a:lnTo>
                  <a:pt x="1060" y="1337"/>
                </a:lnTo>
                <a:lnTo>
                  <a:pt x="1055" y="1351"/>
                </a:lnTo>
                <a:lnTo>
                  <a:pt x="1052" y="1367"/>
                </a:lnTo>
                <a:lnTo>
                  <a:pt x="1050" y="1384"/>
                </a:lnTo>
                <a:lnTo>
                  <a:pt x="1049" y="1403"/>
                </a:lnTo>
                <a:lnTo>
                  <a:pt x="1048" y="1423"/>
                </a:lnTo>
                <a:lnTo>
                  <a:pt x="1047" y="1494"/>
                </a:lnTo>
                <a:lnTo>
                  <a:pt x="1047" y="1565"/>
                </a:lnTo>
                <a:lnTo>
                  <a:pt x="1048" y="1636"/>
                </a:lnTo>
                <a:lnTo>
                  <a:pt x="1049" y="1705"/>
                </a:lnTo>
                <a:lnTo>
                  <a:pt x="1052" y="1773"/>
                </a:lnTo>
                <a:lnTo>
                  <a:pt x="1055" y="1841"/>
                </a:lnTo>
                <a:lnTo>
                  <a:pt x="1060" y="1906"/>
                </a:lnTo>
                <a:lnTo>
                  <a:pt x="1065" y="1972"/>
                </a:lnTo>
                <a:lnTo>
                  <a:pt x="1071" y="2037"/>
                </a:lnTo>
                <a:lnTo>
                  <a:pt x="1079" y="2100"/>
                </a:lnTo>
                <a:lnTo>
                  <a:pt x="1087" y="2163"/>
                </a:lnTo>
                <a:lnTo>
                  <a:pt x="1096" y="2225"/>
                </a:lnTo>
                <a:lnTo>
                  <a:pt x="1105" y="2286"/>
                </a:lnTo>
                <a:lnTo>
                  <a:pt x="1116" y="2347"/>
                </a:lnTo>
                <a:lnTo>
                  <a:pt x="1127" y="2406"/>
                </a:lnTo>
                <a:lnTo>
                  <a:pt x="1139" y="2465"/>
                </a:lnTo>
                <a:lnTo>
                  <a:pt x="1152" y="2523"/>
                </a:lnTo>
                <a:lnTo>
                  <a:pt x="1167" y="2580"/>
                </a:lnTo>
                <a:lnTo>
                  <a:pt x="1181" y="2636"/>
                </a:lnTo>
                <a:lnTo>
                  <a:pt x="1197" y="2692"/>
                </a:lnTo>
                <a:lnTo>
                  <a:pt x="1214" y="2747"/>
                </a:lnTo>
                <a:lnTo>
                  <a:pt x="1232" y="2801"/>
                </a:lnTo>
                <a:lnTo>
                  <a:pt x="1251" y="2855"/>
                </a:lnTo>
                <a:lnTo>
                  <a:pt x="1269" y="2908"/>
                </a:lnTo>
                <a:lnTo>
                  <a:pt x="1290" y="2960"/>
                </a:lnTo>
                <a:lnTo>
                  <a:pt x="1311" y="3012"/>
                </a:lnTo>
                <a:lnTo>
                  <a:pt x="1332" y="3063"/>
                </a:lnTo>
                <a:lnTo>
                  <a:pt x="1355" y="3113"/>
                </a:lnTo>
                <a:lnTo>
                  <a:pt x="1379" y="3164"/>
                </a:lnTo>
                <a:lnTo>
                  <a:pt x="1403" y="3213"/>
                </a:lnTo>
                <a:lnTo>
                  <a:pt x="1429" y="3262"/>
                </a:lnTo>
                <a:lnTo>
                  <a:pt x="1455" y="3310"/>
                </a:lnTo>
                <a:lnTo>
                  <a:pt x="1481" y="3356"/>
                </a:lnTo>
                <a:lnTo>
                  <a:pt x="1509" y="3404"/>
                </a:lnTo>
                <a:lnTo>
                  <a:pt x="1538" y="3451"/>
                </a:lnTo>
                <a:lnTo>
                  <a:pt x="1567" y="3497"/>
                </a:lnTo>
                <a:lnTo>
                  <a:pt x="1598" y="3543"/>
                </a:lnTo>
                <a:lnTo>
                  <a:pt x="1630" y="3587"/>
                </a:lnTo>
                <a:lnTo>
                  <a:pt x="1662" y="3633"/>
                </a:lnTo>
                <a:lnTo>
                  <a:pt x="1694" y="3676"/>
                </a:lnTo>
                <a:lnTo>
                  <a:pt x="1728" y="3721"/>
                </a:lnTo>
                <a:lnTo>
                  <a:pt x="1762" y="3764"/>
                </a:lnTo>
                <a:lnTo>
                  <a:pt x="1798" y="3808"/>
                </a:lnTo>
                <a:lnTo>
                  <a:pt x="1835" y="3850"/>
                </a:lnTo>
                <a:lnTo>
                  <a:pt x="1871" y="3893"/>
                </a:lnTo>
                <a:lnTo>
                  <a:pt x="1909" y="3935"/>
                </a:lnTo>
                <a:lnTo>
                  <a:pt x="1948" y="3976"/>
                </a:lnTo>
                <a:lnTo>
                  <a:pt x="1987" y="4018"/>
                </a:lnTo>
                <a:lnTo>
                  <a:pt x="2028" y="4060"/>
                </a:lnTo>
                <a:lnTo>
                  <a:pt x="2069" y="4100"/>
                </a:lnTo>
                <a:lnTo>
                  <a:pt x="2111" y="4141"/>
                </a:lnTo>
                <a:lnTo>
                  <a:pt x="2155" y="4181"/>
                </a:lnTo>
                <a:lnTo>
                  <a:pt x="2198" y="4221"/>
                </a:lnTo>
                <a:lnTo>
                  <a:pt x="2243" y="4261"/>
                </a:lnTo>
                <a:lnTo>
                  <a:pt x="2288" y="4302"/>
                </a:lnTo>
                <a:lnTo>
                  <a:pt x="2334" y="4341"/>
                </a:lnTo>
                <a:lnTo>
                  <a:pt x="2429" y="4420"/>
                </a:lnTo>
                <a:lnTo>
                  <a:pt x="2527" y="4498"/>
                </a:lnTo>
                <a:lnTo>
                  <a:pt x="2628" y="4576"/>
                </a:lnTo>
                <a:lnTo>
                  <a:pt x="2733" y="4654"/>
                </a:lnTo>
                <a:lnTo>
                  <a:pt x="2750" y="4663"/>
                </a:lnTo>
                <a:lnTo>
                  <a:pt x="2767" y="4670"/>
                </a:lnTo>
                <a:lnTo>
                  <a:pt x="2783" y="4677"/>
                </a:lnTo>
                <a:lnTo>
                  <a:pt x="2799" y="4683"/>
                </a:lnTo>
                <a:lnTo>
                  <a:pt x="2813" y="4686"/>
                </a:lnTo>
                <a:lnTo>
                  <a:pt x="2828" y="4687"/>
                </a:lnTo>
                <a:lnTo>
                  <a:pt x="2842" y="4687"/>
                </a:lnTo>
                <a:lnTo>
                  <a:pt x="2856" y="4685"/>
                </a:lnTo>
                <a:lnTo>
                  <a:pt x="2869" y="4682"/>
                </a:lnTo>
                <a:lnTo>
                  <a:pt x="2884" y="4675"/>
                </a:lnTo>
                <a:lnTo>
                  <a:pt x="2897" y="4666"/>
                </a:lnTo>
                <a:lnTo>
                  <a:pt x="2910" y="4655"/>
                </a:lnTo>
                <a:lnTo>
                  <a:pt x="2925" y="4641"/>
                </a:lnTo>
                <a:lnTo>
                  <a:pt x="2939" y="4625"/>
                </a:lnTo>
                <a:lnTo>
                  <a:pt x="2954" y="4606"/>
                </a:lnTo>
                <a:lnTo>
                  <a:pt x="2968" y="4585"/>
                </a:lnTo>
                <a:close/>
                <a:moveTo>
                  <a:pt x="1518" y="266"/>
                </a:moveTo>
                <a:lnTo>
                  <a:pt x="1518" y="398"/>
                </a:lnTo>
                <a:lnTo>
                  <a:pt x="2656" y="398"/>
                </a:lnTo>
                <a:lnTo>
                  <a:pt x="2656" y="266"/>
                </a:lnTo>
                <a:lnTo>
                  <a:pt x="1518" y="266"/>
                </a:lnTo>
                <a:close/>
                <a:moveTo>
                  <a:pt x="525" y="656"/>
                </a:moveTo>
                <a:lnTo>
                  <a:pt x="525" y="5209"/>
                </a:lnTo>
                <a:lnTo>
                  <a:pt x="3595" y="5209"/>
                </a:lnTo>
                <a:lnTo>
                  <a:pt x="3595" y="656"/>
                </a:lnTo>
                <a:lnTo>
                  <a:pt x="525" y="6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KSO_Shape"/>
          <p:cNvSpPr>
            <a:spLocks/>
          </p:cNvSpPr>
          <p:nvPr/>
        </p:nvSpPr>
        <p:spPr bwMode="auto">
          <a:xfrm>
            <a:off x="7943336" y="4195955"/>
            <a:ext cx="356535" cy="353564"/>
          </a:xfrm>
          <a:custGeom>
            <a:avLst/>
            <a:gdLst>
              <a:gd name="T0" fmla="*/ 435344 w 2268537"/>
              <a:gd name="T1" fmla="*/ 1538932 h 2247901"/>
              <a:gd name="T2" fmla="*/ 495462 w 2268537"/>
              <a:gd name="T3" fmla="*/ 1635063 h 2247901"/>
              <a:gd name="T4" fmla="*/ 599590 w 2268537"/>
              <a:gd name="T5" fmla="*/ 1589945 h 2247901"/>
              <a:gd name="T6" fmla="*/ 569645 w 2268537"/>
              <a:gd name="T7" fmla="*/ 1480210 h 2247901"/>
              <a:gd name="T8" fmla="*/ 1569477 w 2268537"/>
              <a:gd name="T9" fmla="*/ 1473664 h 2247901"/>
              <a:gd name="T10" fmla="*/ 1631626 w 2268537"/>
              <a:gd name="T11" fmla="*/ 1599219 h 2247901"/>
              <a:gd name="T12" fmla="*/ 1169820 w 2268537"/>
              <a:gd name="T13" fmla="*/ 1679820 h 2247901"/>
              <a:gd name="T14" fmla="*/ 2218183 w 2268537"/>
              <a:gd name="T15" fmla="*/ 1620107 h 2247901"/>
              <a:gd name="T16" fmla="*/ 2265361 w 2268537"/>
              <a:gd name="T17" fmla="*/ 1739305 h 2247901"/>
              <a:gd name="T18" fmla="*/ 1398682 w 2268537"/>
              <a:gd name="T19" fmla="*/ 2039003 h 2247901"/>
              <a:gd name="T20" fmla="*/ 0 w 2268537"/>
              <a:gd name="T21" fmla="*/ 1401763 h 2247901"/>
              <a:gd name="T22" fmla="*/ 1802845 w 2268537"/>
              <a:gd name="T23" fmla="*/ 1254543 h 2247901"/>
              <a:gd name="T24" fmla="*/ 1896694 w 2268537"/>
              <a:gd name="T25" fmla="*/ 1346722 h 2247901"/>
              <a:gd name="T26" fmla="*/ 1801262 w 2268537"/>
              <a:gd name="T27" fmla="*/ 1343544 h 2247901"/>
              <a:gd name="T28" fmla="*/ 1952551 w 2268537"/>
              <a:gd name="T29" fmla="*/ 1373286 h 2247901"/>
              <a:gd name="T30" fmla="*/ 1959109 w 2268537"/>
              <a:gd name="T31" fmla="*/ 1284967 h 2247901"/>
              <a:gd name="T32" fmla="*/ 1883577 w 2268537"/>
              <a:gd name="T33" fmla="*/ 1210951 h 2247901"/>
              <a:gd name="T34" fmla="*/ 1924735 w 2268537"/>
              <a:gd name="T35" fmla="*/ 1183705 h 2247901"/>
              <a:gd name="T36" fmla="*/ 2066527 w 2268537"/>
              <a:gd name="T37" fmla="*/ 1199371 h 2247901"/>
              <a:gd name="T38" fmla="*/ 1998232 w 2268537"/>
              <a:gd name="T39" fmla="*/ 1451844 h 2247901"/>
              <a:gd name="T40" fmla="*/ 1739299 w 2268537"/>
              <a:gd name="T41" fmla="*/ 1420285 h 2247901"/>
              <a:gd name="T42" fmla="*/ 1733193 w 2268537"/>
              <a:gd name="T43" fmla="*/ 1158731 h 2247901"/>
              <a:gd name="T44" fmla="*/ 1233862 w 2268537"/>
              <a:gd name="T45" fmla="*/ 780369 h 2247901"/>
              <a:gd name="T46" fmla="*/ 1208472 w 2268537"/>
              <a:gd name="T47" fmla="*/ 887639 h 2247901"/>
              <a:gd name="T48" fmla="*/ 1337010 w 2268537"/>
              <a:gd name="T49" fmla="*/ 1007835 h 2247901"/>
              <a:gd name="T50" fmla="*/ 1297791 w 2268537"/>
              <a:gd name="T51" fmla="*/ 959984 h 2247901"/>
              <a:gd name="T52" fmla="*/ 1297791 w 2268537"/>
              <a:gd name="T53" fmla="*/ 1067934 h 2247901"/>
              <a:gd name="T54" fmla="*/ 1447865 w 2268537"/>
              <a:gd name="T55" fmla="*/ 1005568 h 2247901"/>
              <a:gd name="T56" fmla="*/ 1326808 w 2268537"/>
              <a:gd name="T57" fmla="*/ 866548 h 2247901"/>
              <a:gd name="T58" fmla="*/ 1320234 w 2268537"/>
              <a:gd name="T59" fmla="*/ 810532 h 2247901"/>
              <a:gd name="T60" fmla="*/ 1427235 w 2268537"/>
              <a:gd name="T61" fmla="*/ 798966 h 2247901"/>
              <a:gd name="T62" fmla="*/ 1388017 w 2268537"/>
              <a:gd name="T63" fmla="*/ 636134 h 2247901"/>
              <a:gd name="T64" fmla="*/ 1555092 w 2268537"/>
              <a:gd name="T65" fmla="*/ 745444 h 2247901"/>
              <a:gd name="T66" fmla="*/ 1611993 w 2268537"/>
              <a:gd name="T67" fmla="*/ 941614 h 2247901"/>
              <a:gd name="T68" fmla="*/ 1527662 w 2268537"/>
              <a:gd name="T69" fmla="*/ 1124630 h 2247901"/>
              <a:gd name="T70" fmla="*/ 1344717 w 2268537"/>
              <a:gd name="T71" fmla="*/ 1208994 h 2247901"/>
              <a:gd name="T72" fmla="*/ 1148398 w 2268537"/>
              <a:gd name="T73" fmla="*/ 1151844 h 2247901"/>
              <a:gd name="T74" fmla="*/ 1039356 w 2268537"/>
              <a:gd name="T75" fmla="*/ 984930 h 2247901"/>
              <a:gd name="T76" fmla="*/ 1067013 w 2268537"/>
              <a:gd name="T77" fmla="*/ 780823 h 2247901"/>
              <a:gd name="T78" fmla="*/ 1215727 w 2268537"/>
              <a:gd name="T79" fmla="*/ 648834 h 2247901"/>
              <a:gd name="T80" fmla="*/ 1814840 w 2268537"/>
              <a:gd name="T81" fmla="*/ 491075 h 2247901"/>
              <a:gd name="T82" fmla="*/ 1888564 w 2268537"/>
              <a:gd name="T83" fmla="*/ 577139 h 2247901"/>
              <a:gd name="T84" fmla="*/ 1872408 w 2268537"/>
              <a:gd name="T85" fmla="*/ 577818 h 2247901"/>
              <a:gd name="T86" fmla="*/ 1907905 w 2268537"/>
              <a:gd name="T87" fmla="*/ 640554 h 2247901"/>
              <a:gd name="T88" fmla="*/ 1942719 w 2268537"/>
              <a:gd name="T89" fmla="*/ 548375 h 2247901"/>
              <a:gd name="T90" fmla="*/ 1892432 w 2268537"/>
              <a:gd name="T91" fmla="*/ 493113 h 2247901"/>
              <a:gd name="T92" fmla="*/ 1895390 w 2268537"/>
              <a:gd name="T93" fmla="*/ 384401 h 2247901"/>
              <a:gd name="T94" fmla="*/ 2056717 w 2268537"/>
              <a:gd name="T95" fmla="*/ 536598 h 2247901"/>
              <a:gd name="T96" fmla="*/ 1929294 w 2268537"/>
              <a:gd name="T97" fmla="*/ 718464 h 2247901"/>
              <a:gd name="T98" fmla="*/ 1729512 w 2268537"/>
              <a:gd name="T99" fmla="*/ 619944 h 2247901"/>
              <a:gd name="T100" fmla="*/ 1798230 w 2268537"/>
              <a:gd name="T101" fmla="*/ 408635 h 2247901"/>
              <a:gd name="T102" fmla="*/ 1438439 w 2268537"/>
              <a:gd name="T103" fmla="*/ 111042 h 2247901"/>
              <a:gd name="T104" fmla="*/ 1512769 w 2268537"/>
              <a:gd name="T105" fmla="*/ 199876 h 2247901"/>
              <a:gd name="T106" fmla="*/ 1448183 w 2268537"/>
              <a:gd name="T107" fmla="*/ 210980 h 2247901"/>
              <a:gd name="T108" fmla="*/ 1572596 w 2268537"/>
              <a:gd name="T109" fmla="*/ 192171 h 2247901"/>
              <a:gd name="T110" fmla="*/ 1493506 w 2268537"/>
              <a:gd name="T111" fmla="*/ 107869 h 2247901"/>
              <a:gd name="T112" fmla="*/ 1558092 w 2268537"/>
              <a:gd name="T113" fmla="*/ 86114 h 2247901"/>
              <a:gd name="T114" fmla="*/ 1618146 w 2268537"/>
              <a:gd name="T115" fmla="*/ 49629 h 2247901"/>
              <a:gd name="T116" fmla="*/ 1622905 w 2268537"/>
              <a:gd name="T117" fmla="*/ 248145 h 2247901"/>
              <a:gd name="T118" fmla="*/ 1427334 w 2268537"/>
              <a:gd name="T119" fmla="*/ 281231 h 2247901"/>
              <a:gd name="T120" fmla="*/ 1366148 w 2268537"/>
              <a:gd name="T121" fmla="*/ 92686 h 2247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7" h="2247901">
                <a:moveTo>
                  <a:pt x="516787" y="1465473"/>
                </a:moveTo>
                <a:lnTo>
                  <a:pt x="512476" y="1465700"/>
                </a:lnTo>
                <a:lnTo>
                  <a:pt x="507939" y="1466607"/>
                </a:lnTo>
                <a:lnTo>
                  <a:pt x="503629" y="1467060"/>
                </a:lnTo>
                <a:lnTo>
                  <a:pt x="499545" y="1468194"/>
                </a:lnTo>
                <a:lnTo>
                  <a:pt x="495462" y="1469327"/>
                </a:lnTo>
                <a:lnTo>
                  <a:pt x="491151" y="1470688"/>
                </a:lnTo>
                <a:lnTo>
                  <a:pt x="487295" y="1472275"/>
                </a:lnTo>
                <a:lnTo>
                  <a:pt x="483438" y="1474089"/>
                </a:lnTo>
                <a:lnTo>
                  <a:pt x="479582" y="1475902"/>
                </a:lnTo>
                <a:lnTo>
                  <a:pt x="475952" y="1477943"/>
                </a:lnTo>
                <a:lnTo>
                  <a:pt x="472776" y="1480210"/>
                </a:lnTo>
                <a:lnTo>
                  <a:pt x="469146" y="1482704"/>
                </a:lnTo>
                <a:lnTo>
                  <a:pt x="465970" y="1485425"/>
                </a:lnTo>
                <a:lnTo>
                  <a:pt x="462794" y="1487919"/>
                </a:lnTo>
                <a:lnTo>
                  <a:pt x="459845" y="1490866"/>
                </a:lnTo>
                <a:lnTo>
                  <a:pt x="456896" y="1493814"/>
                </a:lnTo>
                <a:lnTo>
                  <a:pt x="454173" y="1496988"/>
                </a:lnTo>
                <a:lnTo>
                  <a:pt x="451451" y="1500389"/>
                </a:lnTo>
                <a:lnTo>
                  <a:pt x="449182" y="1503563"/>
                </a:lnTo>
                <a:lnTo>
                  <a:pt x="446914" y="1507190"/>
                </a:lnTo>
                <a:lnTo>
                  <a:pt x="444872" y="1510818"/>
                </a:lnTo>
                <a:lnTo>
                  <a:pt x="442830" y="1514446"/>
                </a:lnTo>
                <a:lnTo>
                  <a:pt x="441242" y="1518300"/>
                </a:lnTo>
                <a:lnTo>
                  <a:pt x="439654" y="1522381"/>
                </a:lnTo>
                <a:lnTo>
                  <a:pt x="438066" y="1526462"/>
                </a:lnTo>
                <a:lnTo>
                  <a:pt x="437159" y="1530543"/>
                </a:lnTo>
                <a:lnTo>
                  <a:pt x="436025" y="1534851"/>
                </a:lnTo>
                <a:lnTo>
                  <a:pt x="435344" y="1538932"/>
                </a:lnTo>
                <a:lnTo>
                  <a:pt x="434663" y="1543466"/>
                </a:lnTo>
                <a:lnTo>
                  <a:pt x="434437" y="1547774"/>
                </a:lnTo>
                <a:lnTo>
                  <a:pt x="434210" y="1552309"/>
                </a:lnTo>
                <a:lnTo>
                  <a:pt x="434437" y="1556843"/>
                </a:lnTo>
                <a:lnTo>
                  <a:pt x="434663" y="1561151"/>
                </a:lnTo>
                <a:lnTo>
                  <a:pt x="435344" y="1565459"/>
                </a:lnTo>
                <a:lnTo>
                  <a:pt x="436025" y="1569767"/>
                </a:lnTo>
                <a:lnTo>
                  <a:pt x="437159" y="1574074"/>
                </a:lnTo>
                <a:lnTo>
                  <a:pt x="438066" y="1578155"/>
                </a:lnTo>
                <a:lnTo>
                  <a:pt x="439654" y="1582010"/>
                </a:lnTo>
                <a:lnTo>
                  <a:pt x="441242" y="1586091"/>
                </a:lnTo>
                <a:lnTo>
                  <a:pt x="442830" y="1589945"/>
                </a:lnTo>
                <a:lnTo>
                  <a:pt x="444872" y="1593573"/>
                </a:lnTo>
                <a:lnTo>
                  <a:pt x="446914" y="1597200"/>
                </a:lnTo>
                <a:lnTo>
                  <a:pt x="449182" y="1600828"/>
                </a:lnTo>
                <a:lnTo>
                  <a:pt x="451451" y="1604229"/>
                </a:lnTo>
                <a:lnTo>
                  <a:pt x="454173" y="1607630"/>
                </a:lnTo>
                <a:lnTo>
                  <a:pt x="456896" y="1610577"/>
                </a:lnTo>
                <a:lnTo>
                  <a:pt x="459845" y="1613751"/>
                </a:lnTo>
                <a:lnTo>
                  <a:pt x="462794" y="1616472"/>
                </a:lnTo>
                <a:lnTo>
                  <a:pt x="465970" y="1619193"/>
                </a:lnTo>
                <a:lnTo>
                  <a:pt x="469146" y="1621687"/>
                </a:lnTo>
                <a:lnTo>
                  <a:pt x="472776" y="1624407"/>
                </a:lnTo>
                <a:lnTo>
                  <a:pt x="475952" y="1626675"/>
                </a:lnTo>
                <a:lnTo>
                  <a:pt x="479582" y="1628715"/>
                </a:lnTo>
                <a:lnTo>
                  <a:pt x="483438" y="1630529"/>
                </a:lnTo>
                <a:lnTo>
                  <a:pt x="487295" y="1632343"/>
                </a:lnTo>
                <a:lnTo>
                  <a:pt x="491151" y="1633930"/>
                </a:lnTo>
                <a:lnTo>
                  <a:pt x="495462" y="1635063"/>
                </a:lnTo>
                <a:lnTo>
                  <a:pt x="499545" y="1636424"/>
                </a:lnTo>
                <a:lnTo>
                  <a:pt x="503629" y="1637557"/>
                </a:lnTo>
                <a:lnTo>
                  <a:pt x="507939" y="1638011"/>
                </a:lnTo>
                <a:lnTo>
                  <a:pt x="512476" y="1638691"/>
                </a:lnTo>
                <a:lnTo>
                  <a:pt x="516787" y="1638918"/>
                </a:lnTo>
                <a:lnTo>
                  <a:pt x="521097" y="1638918"/>
                </a:lnTo>
                <a:lnTo>
                  <a:pt x="525634" y="1638918"/>
                </a:lnTo>
                <a:lnTo>
                  <a:pt x="529944" y="1638691"/>
                </a:lnTo>
                <a:lnTo>
                  <a:pt x="534255" y="1638011"/>
                </a:lnTo>
                <a:lnTo>
                  <a:pt x="538792" y="1637557"/>
                </a:lnTo>
                <a:lnTo>
                  <a:pt x="542875" y="1636424"/>
                </a:lnTo>
                <a:lnTo>
                  <a:pt x="546959" y="1635063"/>
                </a:lnTo>
                <a:lnTo>
                  <a:pt x="551042" y="1633930"/>
                </a:lnTo>
                <a:lnTo>
                  <a:pt x="554899" y="1632343"/>
                </a:lnTo>
                <a:lnTo>
                  <a:pt x="558756" y="1630529"/>
                </a:lnTo>
                <a:lnTo>
                  <a:pt x="562839" y="1628715"/>
                </a:lnTo>
                <a:lnTo>
                  <a:pt x="566242" y="1626675"/>
                </a:lnTo>
                <a:lnTo>
                  <a:pt x="569645" y="1624407"/>
                </a:lnTo>
                <a:lnTo>
                  <a:pt x="573275" y="1621687"/>
                </a:lnTo>
                <a:lnTo>
                  <a:pt x="576451" y="1619193"/>
                </a:lnTo>
                <a:lnTo>
                  <a:pt x="579854" y="1616472"/>
                </a:lnTo>
                <a:lnTo>
                  <a:pt x="582576" y="1613751"/>
                </a:lnTo>
                <a:lnTo>
                  <a:pt x="585525" y="1610577"/>
                </a:lnTo>
                <a:lnTo>
                  <a:pt x="588247" y="1607630"/>
                </a:lnTo>
                <a:lnTo>
                  <a:pt x="590743" y="1604229"/>
                </a:lnTo>
                <a:lnTo>
                  <a:pt x="593238" y="1600828"/>
                </a:lnTo>
                <a:lnTo>
                  <a:pt x="595507" y="1597200"/>
                </a:lnTo>
                <a:lnTo>
                  <a:pt x="597549" y="1593573"/>
                </a:lnTo>
                <a:lnTo>
                  <a:pt x="599590" y="1589945"/>
                </a:lnTo>
                <a:lnTo>
                  <a:pt x="601178" y="1586091"/>
                </a:lnTo>
                <a:lnTo>
                  <a:pt x="602766" y="1582010"/>
                </a:lnTo>
                <a:lnTo>
                  <a:pt x="604354" y="1578155"/>
                </a:lnTo>
                <a:lnTo>
                  <a:pt x="605262" y="1574074"/>
                </a:lnTo>
                <a:lnTo>
                  <a:pt x="606396" y="1569767"/>
                </a:lnTo>
                <a:lnTo>
                  <a:pt x="607077" y="1565459"/>
                </a:lnTo>
                <a:lnTo>
                  <a:pt x="607531" y="1561151"/>
                </a:lnTo>
                <a:lnTo>
                  <a:pt x="607984" y="1556843"/>
                </a:lnTo>
                <a:lnTo>
                  <a:pt x="608211" y="1552309"/>
                </a:lnTo>
                <a:lnTo>
                  <a:pt x="607984" y="1547774"/>
                </a:lnTo>
                <a:lnTo>
                  <a:pt x="607531" y="1543466"/>
                </a:lnTo>
                <a:lnTo>
                  <a:pt x="607077" y="1538932"/>
                </a:lnTo>
                <a:lnTo>
                  <a:pt x="606396" y="1534851"/>
                </a:lnTo>
                <a:lnTo>
                  <a:pt x="605262" y="1530543"/>
                </a:lnTo>
                <a:lnTo>
                  <a:pt x="604354" y="1526462"/>
                </a:lnTo>
                <a:lnTo>
                  <a:pt x="602766" y="1522381"/>
                </a:lnTo>
                <a:lnTo>
                  <a:pt x="601178" y="1518300"/>
                </a:lnTo>
                <a:lnTo>
                  <a:pt x="599590" y="1514446"/>
                </a:lnTo>
                <a:lnTo>
                  <a:pt x="597549" y="1510818"/>
                </a:lnTo>
                <a:lnTo>
                  <a:pt x="595507" y="1507190"/>
                </a:lnTo>
                <a:lnTo>
                  <a:pt x="593238" y="1503563"/>
                </a:lnTo>
                <a:lnTo>
                  <a:pt x="590743" y="1500389"/>
                </a:lnTo>
                <a:lnTo>
                  <a:pt x="588247" y="1496988"/>
                </a:lnTo>
                <a:lnTo>
                  <a:pt x="585525" y="1493814"/>
                </a:lnTo>
                <a:lnTo>
                  <a:pt x="582576" y="1490866"/>
                </a:lnTo>
                <a:lnTo>
                  <a:pt x="579854" y="1487919"/>
                </a:lnTo>
                <a:lnTo>
                  <a:pt x="576451" y="1485425"/>
                </a:lnTo>
                <a:lnTo>
                  <a:pt x="573275" y="1482704"/>
                </a:lnTo>
                <a:lnTo>
                  <a:pt x="569645" y="1480210"/>
                </a:lnTo>
                <a:lnTo>
                  <a:pt x="566242" y="1477943"/>
                </a:lnTo>
                <a:lnTo>
                  <a:pt x="562839" y="1475902"/>
                </a:lnTo>
                <a:lnTo>
                  <a:pt x="558756" y="1474089"/>
                </a:lnTo>
                <a:lnTo>
                  <a:pt x="554899" y="1472275"/>
                </a:lnTo>
                <a:lnTo>
                  <a:pt x="551042" y="1470688"/>
                </a:lnTo>
                <a:lnTo>
                  <a:pt x="546959" y="1469327"/>
                </a:lnTo>
                <a:lnTo>
                  <a:pt x="542875" y="1468194"/>
                </a:lnTo>
                <a:lnTo>
                  <a:pt x="538792" y="1467060"/>
                </a:lnTo>
                <a:lnTo>
                  <a:pt x="534255" y="1466607"/>
                </a:lnTo>
                <a:lnTo>
                  <a:pt x="529944" y="1465700"/>
                </a:lnTo>
                <a:lnTo>
                  <a:pt x="525634" y="1465473"/>
                </a:lnTo>
                <a:lnTo>
                  <a:pt x="521097" y="1465473"/>
                </a:lnTo>
                <a:lnTo>
                  <a:pt x="516787" y="1465473"/>
                </a:lnTo>
                <a:close/>
                <a:moveTo>
                  <a:pt x="779462" y="1465263"/>
                </a:moveTo>
                <a:lnTo>
                  <a:pt x="795909" y="1465263"/>
                </a:lnTo>
                <a:lnTo>
                  <a:pt x="795118" y="1465354"/>
                </a:lnTo>
                <a:lnTo>
                  <a:pt x="796247" y="1465263"/>
                </a:lnTo>
                <a:lnTo>
                  <a:pt x="802144" y="1465263"/>
                </a:lnTo>
                <a:lnTo>
                  <a:pt x="997663" y="1465263"/>
                </a:lnTo>
                <a:lnTo>
                  <a:pt x="1331996" y="1465263"/>
                </a:lnTo>
                <a:lnTo>
                  <a:pt x="1527515" y="1465263"/>
                </a:lnTo>
                <a:lnTo>
                  <a:pt x="1532959" y="1465263"/>
                </a:lnTo>
                <a:lnTo>
                  <a:pt x="1538630" y="1465717"/>
                </a:lnTo>
                <a:lnTo>
                  <a:pt x="1543846" y="1466398"/>
                </a:lnTo>
                <a:lnTo>
                  <a:pt x="1549290" y="1467307"/>
                </a:lnTo>
                <a:lnTo>
                  <a:pt x="1554507" y="1468669"/>
                </a:lnTo>
                <a:lnTo>
                  <a:pt x="1559497" y="1470031"/>
                </a:lnTo>
                <a:lnTo>
                  <a:pt x="1564487" y="1471848"/>
                </a:lnTo>
                <a:lnTo>
                  <a:pt x="1569477" y="1473664"/>
                </a:lnTo>
                <a:lnTo>
                  <a:pt x="1574014" y="1475934"/>
                </a:lnTo>
                <a:lnTo>
                  <a:pt x="1578550" y="1478205"/>
                </a:lnTo>
                <a:lnTo>
                  <a:pt x="1583313" y="1480702"/>
                </a:lnTo>
                <a:lnTo>
                  <a:pt x="1587396" y="1483654"/>
                </a:lnTo>
                <a:lnTo>
                  <a:pt x="1591706" y="1486378"/>
                </a:lnTo>
                <a:lnTo>
                  <a:pt x="1595788" y="1489784"/>
                </a:lnTo>
                <a:lnTo>
                  <a:pt x="1599644" y="1493190"/>
                </a:lnTo>
                <a:lnTo>
                  <a:pt x="1603500" y="1496595"/>
                </a:lnTo>
                <a:lnTo>
                  <a:pt x="1607129" y="1500455"/>
                </a:lnTo>
                <a:lnTo>
                  <a:pt x="1610305" y="1504315"/>
                </a:lnTo>
                <a:lnTo>
                  <a:pt x="1613480" y="1508402"/>
                </a:lnTo>
                <a:lnTo>
                  <a:pt x="1616656" y="1512488"/>
                </a:lnTo>
                <a:lnTo>
                  <a:pt x="1619151" y="1517029"/>
                </a:lnTo>
                <a:lnTo>
                  <a:pt x="1621646" y="1521343"/>
                </a:lnTo>
                <a:lnTo>
                  <a:pt x="1624368" y="1525884"/>
                </a:lnTo>
                <a:lnTo>
                  <a:pt x="1626409" y="1530652"/>
                </a:lnTo>
                <a:lnTo>
                  <a:pt x="1628224" y="1535420"/>
                </a:lnTo>
                <a:lnTo>
                  <a:pt x="1630038" y="1540642"/>
                </a:lnTo>
                <a:lnTo>
                  <a:pt x="1631626" y="1545637"/>
                </a:lnTo>
                <a:lnTo>
                  <a:pt x="1632533" y="1550859"/>
                </a:lnTo>
                <a:lnTo>
                  <a:pt x="1633667" y="1556081"/>
                </a:lnTo>
                <a:lnTo>
                  <a:pt x="1634121" y="1561530"/>
                </a:lnTo>
                <a:lnTo>
                  <a:pt x="1634575" y="1566979"/>
                </a:lnTo>
                <a:lnTo>
                  <a:pt x="1634801" y="1572428"/>
                </a:lnTo>
                <a:lnTo>
                  <a:pt x="1634575" y="1578104"/>
                </a:lnTo>
                <a:lnTo>
                  <a:pt x="1634121" y="1583553"/>
                </a:lnTo>
                <a:lnTo>
                  <a:pt x="1633667" y="1588775"/>
                </a:lnTo>
                <a:lnTo>
                  <a:pt x="1632533" y="1594224"/>
                </a:lnTo>
                <a:lnTo>
                  <a:pt x="1631626" y="1599219"/>
                </a:lnTo>
                <a:lnTo>
                  <a:pt x="1630038" y="1604441"/>
                </a:lnTo>
                <a:lnTo>
                  <a:pt x="1628224" y="1609436"/>
                </a:lnTo>
                <a:lnTo>
                  <a:pt x="1626409" y="1614204"/>
                </a:lnTo>
                <a:lnTo>
                  <a:pt x="1624368" y="1618972"/>
                </a:lnTo>
                <a:lnTo>
                  <a:pt x="1621646" y="1623513"/>
                </a:lnTo>
                <a:lnTo>
                  <a:pt x="1619151" y="1628054"/>
                </a:lnTo>
                <a:lnTo>
                  <a:pt x="1616656" y="1632368"/>
                </a:lnTo>
                <a:lnTo>
                  <a:pt x="1613480" y="1636681"/>
                </a:lnTo>
                <a:lnTo>
                  <a:pt x="1610305" y="1640541"/>
                </a:lnTo>
                <a:lnTo>
                  <a:pt x="1607129" y="1644401"/>
                </a:lnTo>
                <a:lnTo>
                  <a:pt x="1603500" y="1648261"/>
                </a:lnTo>
                <a:lnTo>
                  <a:pt x="1599644" y="1651893"/>
                </a:lnTo>
                <a:lnTo>
                  <a:pt x="1595788" y="1655299"/>
                </a:lnTo>
                <a:lnTo>
                  <a:pt x="1591706" y="1658478"/>
                </a:lnTo>
                <a:lnTo>
                  <a:pt x="1587396" y="1661429"/>
                </a:lnTo>
                <a:lnTo>
                  <a:pt x="1583313" y="1664154"/>
                </a:lnTo>
                <a:lnTo>
                  <a:pt x="1578550" y="1666651"/>
                </a:lnTo>
                <a:lnTo>
                  <a:pt x="1574014" y="1669149"/>
                </a:lnTo>
                <a:lnTo>
                  <a:pt x="1569477" y="1671419"/>
                </a:lnTo>
                <a:lnTo>
                  <a:pt x="1564487" y="1673236"/>
                </a:lnTo>
                <a:lnTo>
                  <a:pt x="1559497" y="1674825"/>
                </a:lnTo>
                <a:lnTo>
                  <a:pt x="1554507" y="1676187"/>
                </a:lnTo>
                <a:lnTo>
                  <a:pt x="1549290" y="1677549"/>
                </a:lnTo>
                <a:lnTo>
                  <a:pt x="1543846" y="1678458"/>
                </a:lnTo>
                <a:lnTo>
                  <a:pt x="1538630" y="1679139"/>
                </a:lnTo>
                <a:lnTo>
                  <a:pt x="1532959" y="1679593"/>
                </a:lnTo>
                <a:lnTo>
                  <a:pt x="1527515" y="1679820"/>
                </a:lnTo>
                <a:lnTo>
                  <a:pt x="1331996" y="1679820"/>
                </a:lnTo>
                <a:lnTo>
                  <a:pt x="1169820" y="1679820"/>
                </a:lnTo>
                <a:lnTo>
                  <a:pt x="1169820" y="1730451"/>
                </a:lnTo>
                <a:lnTo>
                  <a:pt x="1527515" y="1730451"/>
                </a:lnTo>
                <a:lnTo>
                  <a:pt x="1537496" y="1730224"/>
                </a:lnTo>
                <a:lnTo>
                  <a:pt x="1547022" y="1729088"/>
                </a:lnTo>
                <a:lnTo>
                  <a:pt x="1556322" y="1727953"/>
                </a:lnTo>
                <a:lnTo>
                  <a:pt x="1565394" y="1725683"/>
                </a:lnTo>
                <a:lnTo>
                  <a:pt x="1574467" y="1723185"/>
                </a:lnTo>
                <a:lnTo>
                  <a:pt x="1583313" y="1720461"/>
                </a:lnTo>
                <a:lnTo>
                  <a:pt x="1591706" y="1716828"/>
                </a:lnTo>
                <a:lnTo>
                  <a:pt x="1600098" y="1712514"/>
                </a:lnTo>
                <a:lnTo>
                  <a:pt x="1608037" y="1708200"/>
                </a:lnTo>
                <a:lnTo>
                  <a:pt x="1615749" y="1703432"/>
                </a:lnTo>
                <a:lnTo>
                  <a:pt x="1623007" y="1697983"/>
                </a:lnTo>
                <a:lnTo>
                  <a:pt x="1630265" y="1692307"/>
                </a:lnTo>
                <a:lnTo>
                  <a:pt x="1637070" y="1685950"/>
                </a:lnTo>
                <a:lnTo>
                  <a:pt x="1643194" y="1679593"/>
                </a:lnTo>
                <a:lnTo>
                  <a:pt x="1649318" y="1672781"/>
                </a:lnTo>
                <a:lnTo>
                  <a:pt x="1654762" y="1665743"/>
                </a:lnTo>
                <a:lnTo>
                  <a:pt x="2174633" y="1612615"/>
                </a:lnTo>
                <a:lnTo>
                  <a:pt x="2179170" y="1612388"/>
                </a:lnTo>
                <a:lnTo>
                  <a:pt x="2183479" y="1612388"/>
                </a:lnTo>
                <a:lnTo>
                  <a:pt x="2188243" y="1612388"/>
                </a:lnTo>
                <a:lnTo>
                  <a:pt x="2192552" y="1613069"/>
                </a:lnTo>
                <a:lnTo>
                  <a:pt x="2197089" y="1613523"/>
                </a:lnTo>
                <a:lnTo>
                  <a:pt x="2201398" y="1614431"/>
                </a:lnTo>
                <a:lnTo>
                  <a:pt x="2205481" y="1615566"/>
                </a:lnTo>
                <a:lnTo>
                  <a:pt x="2209791" y="1616929"/>
                </a:lnTo>
                <a:lnTo>
                  <a:pt x="2214100" y="1618291"/>
                </a:lnTo>
                <a:lnTo>
                  <a:pt x="2218183" y="1620107"/>
                </a:lnTo>
                <a:lnTo>
                  <a:pt x="2222039" y="1622378"/>
                </a:lnTo>
                <a:lnTo>
                  <a:pt x="2225895" y="1624648"/>
                </a:lnTo>
                <a:lnTo>
                  <a:pt x="2229751" y="1626919"/>
                </a:lnTo>
                <a:lnTo>
                  <a:pt x="2233380" y="1629643"/>
                </a:lnTo>
                <a:lnTo>
                  <a:pt x="2237009" y="1632595"/>
                </a:lnTo>
                <a:lnTo>
                  <a:pt x="2240411" y="1635773"/>
                </a:lnTo>
                <a:lnTo>
                  <a:pt x="2243587" y="1638725"/>
                </a:lnTo>
                <a:lnTo>
                  <a:pt x="2246762" y="1642358"/>
                </a:lnTo>
                <a:lnTo>
                  <a:pt x="2249711" y="1645990"/>
                </a:lnTo>
                <a:lnTo>
                  <a:pt x="2252206" y="1649623"/>
                </a:lnTo>
                <a:lnTo>
                  <a:pt x="2254701" y="1653483"/>
                </a:lnTo>
                <a:lnTo>
                  <a:pt x="2257196" y="1657342"/>
                </a:lnTo>
                <a:lnTo>
                  <a:pt x="2259237" y="1661429"/>
                </a:lnTo>
                <a:lnTo>
                  <a:pt x="2261052" y="1665970"/>
                </a:lnTo>
                <a:lnTo>
                  <a:pt x="2262867" y="1670057"/>
                </a:lnTo>
                <a:lnTo>
                  <a:pt x="2264227" y="1674371"/>
                </a:lnTo>
                <a:lnTo>
                  <a:pt x="2265588" y="1679139"/>
                </a:lnTo>
                <a:lnTo>
                  <a:pt x="2266723" y="1683453"/>
                </a:lnTo>
                <a:lnTo>
                  <a:pt x="2267403" y="1687993"/>
                </a:lnTo>
                <a:lnTo>
                  <a:pt x="2267857" y="1692761"/>
                </a:lnTo>
                <a:lnTo>
                  <a:pt x="2268083" y="1697302"/>
                </a:lnTo>
                <a:lnTo>
                  <a:pt x="2268537" y="1702297"/>
                </a:lnTo>
                <a:lnTo>
                  <a:pt x="2268537" y="1712287"/>
                </a:lnTo>
                <a:lnTo>
                  <a:pt x="2268083" y="1717055"/>
                </a:lnTo>
                <a:lnTo>
                  <a:pt x="2267857" y="1721369"/>
                </a:lnTo>
                <a:lnTo>
                  <a:pt x="2267630" y="1726137"/>
                </a:lnTo>
                <a:lnTo>
                  <a:pt x="2266949" y="1730451"/>
                </a:lnTo>
                <a:lnTo>
                  <a:pt x="2266042" y="1734764"/>
                </a:lnTo>
                <a:lnTo>
                  <a:pt x="2265361" y="1739305"/>
                </a:lnTo>
                <a:lnTo>
                  <a:pt x="2264001" y="1743392"/>
                </a:lnTo>
                <a:lnTo>
                  <a:pt x="2262867" y="1747479"/>
                </a:lnTo>
                <a:lnTo>
                  <a:pt x="2261506" y="1751566"/>
                </a:lnTo>
                <a:lnTo>
                  <a:pt x="2259918" y="1755653"/>
                </a:lnTo>
                <a:lnTo>
                  <a:pt x="2258103" y="1759512"/>
                </a:lnTo>
                <a:lnTo>
                  <a:pt x="2256062" y="1763599"/>
                </a:lnTo>
                <a:lnTo>
                  <a:pt x="2254247" y="1767459"/>
                </a:lnTo>
                <a:lnTo>
                  <a:pt x="2251979" y="1770864"/>
                </a:lnTo>
                <a:lnTo>
                  <a:pt x="2249711" y="1774497"/>
                </a:lnTo>
                <a:lnTo>
                  <a:pt x="2247216" y="1778130"/>
                </a:lnTo>
                <a:lnTo>
                  <a:pt x="2244721" y="1781536"/>
                </a:lnTo>
                <a:lnTo>
                  <a:pt x="2241772" y="1784714"/>
                </a:lnTo>
                <a:lnTo>
                  <a:pt x="2239050" y="1788120"/>
                </a:lnTo>
                <a:lnTo>
                  <a:pt x="2236102" y="1791071"/>
                </a:lnTo>
                <a:lnTo>
                  <a:pt x="2233153" y="1794023"/>
                </a:lnTo>
                <a:lnTo>
                  <a:pt x="2229977" y="1796747"/>
                </a:lnTo>
                <a:lnTo>
                  <a:pt x="2226575" y="1799472"/>
                </a:lnTo>
                <a:lnTo>
                  <a:pt x="2223400" y="1801969"/>
                </a:lnTo>
                <a:lnTo>
                  <a:pt x="2219771" y="1804240"/>
                </a:lnTo>
                <a:lnTo>
                  <a:pt x="2216141" y="1806510"/>
                </a:lnTo>
                <a:lnTo>
                  <a:pt x="2212512" y="1808554"/>
                </a:lnTo>
                <a:lnTo>
                  <a:pt x="2208657" y="1810370"/>
                </a:lnTo>
                <a:lnTo>
                  <a:pt x="2204801" y="1812186"/>
                </a:lnTo>
                <a:lnTo>
                  <a:pt x="2200718" y="1813776"/>
                </a:lnTo>
                <a:lnTo>
                  <a:pt x="2196635" y="1815365"/>
                </a:lnTo>
                <a:lnTo>
                  <a:pt x="2192325" y="1816727"/>
                </a:lnTo>
                <a:lnTo>
                  <a:pt x="1439282" y="2028332"/>
                </a:lnTo>
                <a:lnTo>
                  <a:pt x="1418869" y="2033781"/>
                </a:lnTo>
                <a:lnTo>
                  <a:pt x="1398682" y="2039003"/>
                </a:lnTo>
                <a:lnTo>
                  <a:pt x="1378268" y="2043317"/>
                </a:lnTo>
                <a:lnTo>
                  <a:pt x="1357854" y="2047404"/>
                </a:lnTo>
                <a:lnTo>
                  <a:pt x="1337213" y="2051037"/>
                </a:lnTo>
                <a:lnTo>
                  <a:pt x="1316573" y="2054442"/>
                </a:lnTo>
                <a:lnTo>
                  <a:pt x="1295932" y="2056940"/>
                </a:lnTo>
                <a:lnTo>
                  <a:pt x="1275291" y="2059437"/>
                </a:lnTo>
                <a:lnTo>
                  <a:pt x="1254424" y="2061254"/>
                </a:lnTo>
                <a:lnTo>
                  <a:pt x="1233556" y="2062389"/>
                </a:lnTo>
                <a:lnTo>
                  <a:pt x="1212916" y="2063297"/>
                </a:lnTo>
                <a:lnTo>
                  <a:pt x="1192048" y="2063751"/>
                </a:lnTo>
                <a:lnTo>
                  <a:pt x="1171181" y="2063751"/>
                </a:lnTo>
                <a:lnTo>
                  <a:pt x="1150087" y="2063297"/>
                </a:lnTo>
                <a:lnTo>
                  <a:pt x="1129219" y="2062162"/>
                </a:lnTo>
                <a:lnTo>
                  <a:pt x="1108352" y="2060573"/>
                </a:lnTo>
                <a:lnTo>
                  <a:pt x="796701" y="2035598"/>
                </a:lnTo>
                <a:lnTo>
                  <a:pt x="792391" y="2035144"/>
                </a:lnTo>
                <a:lnTo>
                  <a:pt x="788081" y="2034463"/>
                </a:lnTo>
                <a:lnTo>
                  <a:pt x="783545" y="2033554"/>
                </a:lnTo>
                <a:lnTo>
                  <a:pt x="779462" y="2032419"/>
                </a:lnTo>
                <a:lnTo>
                  <a:pt x="779462" y="1468438"/>
                </a:lnTo>
                <a:lnTo>
                  <a:pt x="779462" y="1467534"/>
                </a:lnTo>
                <a:lnTo>
                  <a:pt x="779462" y="1465263"/>
                </a:lnTo>
                <a:close/>
                <a:moveTo>
                  <a:pt x="0" y="1401763"/>
                </a:moveTo>
                <a:lnTo>
                  <a:pt x="695325" y="1401763"/>
                </a:lnTo>
                <a:lnTo>
                  <a:pt x="695325" y="1572487"/>
                </a:lnTo>
                <a:lnTo>
                  <a:pt x="695325" y="1927085"/>
                </a:lnTo>
                <a:lnTo>
                  <a:pt x="695325" y="2247901"/>
                </a:lnTo>
                <a:lnTo>
                  <a:pt x="0" y="2247901"/>
                </a:lnTo>
                <a:lnTo>
                  <a:pt x="0" y="1401763"/>
                </a:lnTo>
                <a:close/>
                <a:moveTo>
                  <a:pt x="1870009" y="1163726"/>
                </a:moveTo>
                <a:lnTo>
                  <a:pt x="1870009" y="1180300"/>
                </a:lnTo>
                <a:lnTo>
                  <a:pt x="1861189" y="1180981"/>
                </a:lnTo>
                <a:lnTo>
                  <a:pt x="1853274" y="1182343"/>
                </a:lnTo>
                <a:lnTo>
                  <a:pt x="1845586" y="1183705"/>
                </a:lnTo>
                <a:lnTo>
                  <a:pt x="1838575" y="1185522"/>
                </a:lnTo>
                <a:lnTo>
                  <a:pt x="1832243" y="1188019"/>
                </a:lnTo>
                <a:lnTo>
                  <a:pt x="1826138" y="1190290"/>
                </a:lnTo>
                <a:lnTo>
                  <a:pt x="1820936" y="1193014"/>
                </a:lnTo>
                <a:lnTo>
                  <a:pt x="1816187" y="1196193"/>
                </a:lnTo>
                <a:lnTo>
                  <a:pt x="1811891" y="1199825"/>
                </a:lnTo>
                <a:lnTo>
                  <a:pt x="1810081" y="1201642"/>
                </a:lnTo>
                <a:lnTo>
                  <a:pt x="1808272" y="1203458"/>
                </a:lnTo>
                <a:lnTo>
                  <a:pt x="1806689" y="1205501"/>
                </a:lnTo>
                <a:lnTo>
                  <a:pt x="1805106" y="1207545"/>
                </a:lnTo>
                <a:lnTo>
                  <a:pt x="1803749" y="1209588"/>
                </a:lnTo>
                <a:lnTo>
                  <a:pt x="1802619" y="1211859"/>
                </a:lnTo>
                <a:lnTo>
                  <a:pt x="1801488" y="1214356"/>
                </a:lnTo>
                <a:lnTo>
                  <a:pt x="1800583" y="1216627"/>
                </a:lnTo>
                <a:lnTo>
                  <a:pt x="1799679" y="1219124"/>
                </a:lnTo>
                <a:lnTo>
                  <a:pt x="1799227" y="1221395"/>
                </a:lnTo>
                <a:lnTo>
                  <a:pt x="1798548" y="1226844"/>
                </a:lnTo>
                <a:lnTo>
                  <a:pt x="1798096" y="1232520"/>
                </a:lnTo>
                <a:lnTo>
                  <a:pt x="1798096" y="1236379"/>
                </a:lnTo>
                <a:lnTo>
                  <a:pt x="1798774" y="1240239"/>
                </a:lnTo>
                <a:lnTo>
                  <a:pt x="1799227" y="1243872"/>
                </a:lnTo>
                <a:lnTo>
                  <a:pt x="1800357" y="1247504"/>
                </a:lnTo>
                <a:lnTo>
                  <a:pt x="1801488" y="1251137"/>
                </a:lnTo>
                <a:lnTo>
                  <a:pt x="1802845" y="1254543"/>
                </a:lnTo>
                <a:lnTo>
                  <a:pt x="1804654" y="1257948"/>
                </a:lnTo>
                <a:lnTo>
                  <a:pt x="1806689" y="1261354"/>
                </a:lnTo>
                <a:lnTo>
                  <a:pt x="1808725" y="1264079"/>
                </a:lnTo>
                <a:lnTo>
                  <a:pt x="1810986" y="1267257"/>
                </a:lnTo>
                <a:lnTo>
                  <a:pt x="1813474" y="1269755"/>
                </a:lnTo>
                <a:lnTo>
                  <a:pt x="1815961" y="1272252"/>
                </a:lnTo>
                <a:lnTo>
                  <a:pt x="1818449" y="1274750"/>
                </a:lnTo>
                <a:lnTo>
                  <a:pt x="1821162" y="1277020"/>
                </a:lnTo>
                <a:lnTo>
                  <a:pt x="1823876" y="1278836"/>
                </a:lnTo>
                <a:lnTo>
                  <a:pt x="1826816" y="1280653"/>
                </a:lnTo>
                <a:lnTo>
                  <a:pt x="1834053" y="1284740"/>
                </a:lnTo>
                <a:lnTo>
                  <a:pt x="1843777" y="1289734"/>
                </a:lnTo>
                <a:lnTo>
                  <a:pt x="1855988" y="1295638"/>
                </a:lnTo>
                <a:lnTo>
                  <a:pt x="1870914" y="1302676"/>
                </a:lnTo>
                <a:lnTo>
                  <a:pt x="1875436" y="1304719"/>
                </a:lnTo>
                <a:lnTo>
                  <a:pt x="1879507" y="1306763"/>
                </a:lnTo>
                <a:lnTo>
                  <a:pt x="1883125" y="1309033"/>
                </a:lnTo>
                <a:lnTo>
                  <a:pt x="1886065" y="1311077"/>
                </a:lnTo>
                <a:lnTo>
                  <a:pt x="1889005" y="1312893"/>
                </a:lnTo>
                <a:lnTo>
                  <a:pt x="1891040" y="1314936"/>
                </a:lnTo>
                <a:lnTo>
                  <a:pt x="1892623" y="1316980"/>
                </a:lnTo>
                <a:lnTo>
                  <a:pt x="1893528" y="1318796"/>
                </a:lnTo>
                <a:lnTo>
                  <a:pt x="1894432" y="1320839"/>
                </a:lnTo>
                <a:lnTo>
                  <a:pt x="1895111" y="1323110"/>
                </a:lnTo>
                <a:lnTo>
                  <a:pt x="1895563" y="1325834"/>
                </a:lnTo>
                <a:lnTo>
                  <a:pt x="1896241" y="1328559"/>
                </a:lnTo>
                <a:lnTo>
                  <a:pt x="1896694" y="1335597"/>
                </a:lnTo>
                <a:lnTo>
                  <a:pt x="1896920" y="1343544"/>
                </a:lnTo>
                <a:lnTo>
                  <a:pt x="1896694" y="1346722"/>
                </a:lnTo>
                <a:lnTo>
                  <a:pt x="1896241" y="1349447"/>
                </a:lnTo>
                <a:lnTo>
                  <a:pt x="1894885" y="1352171"/>
                </a:lnTo>
                <a:lnTo>
                  <a:pt x="1893302" y="1353988"/>
                </a:lnTo>
                <a:lnTo>
                  <a:pt x="1892623" y="1354669"/>
                </a:lnTo>
                <a:lnTo>
                  <a:pt x="1891492" y="1355577"/>
                </a:lnTo>
                <a:lnTo>
                  <a:pt x="1889005" y="1356485"/>
                </a:lnTo>
                <a:lnTo>
                  <a:pt x="1886065" y="1357393"/>
                </a:lnTo>
                <a:lnTo>
                  <a:pt x="1882899" y="1357620"/>
                </a:lnTo>
                <a:lnTo>
                  <a:pt x="1880864" y="1357620"/>
                </a:lnTo>
                <a:lnTo>
                  <a:pt x="1879055" y="1357393"/>
                </a:lnTo>
                <a:lnTo>
                  <a:pt x="1877472" y="1356712"/>
                </a:lnTo>
                <a:lnTo>
                  <a:pt x="1875889" y="1356258"/>
                </a:lnTo>
                <a:lnTo>
                  <a:pt x="1874532" y="1355577"/>
                </a:lnTo>
                <a:lnTo>
                  <a:pt x="1873627" y="1354669"/>
                </a:lnTo>
                <a:lnTo>
                  <a:pt x="1872723" y="1353761"/>
                </a:lnTo>
                <a:lnTo>
                  <a:pt x="1872270" y="1352398"/>
                </a:lnTo>
                <a:lnTo>
                  <a:pt x="1871818" y="1350809"/>
                </a:lnTo>
                <a:lnTo>
                  <a:pt x="1871140" y="1348993"/>
                </a:lnTo>
                <a:lnTo>
                  <a:pt x="1870461" y="1343544"/>
                </a:lnTo>
                <a:lnTo>
                  <a:pt x="1870235" y="1336051"/>
                </a:lnTo>
                <a:lnTo>
                  <a:pt x="1870009" y="1326515"/>
                </a:lnTo>
                <a:lnTo>
                  <a:pt x="1870009" y="1314028"/>
                </a:lnTo>
                <a:lnTo>
                  <a:pt x="1799227" y="1314028"/>
                </a:lnTo>
                <a:lnTo>
                  <a:pt x="1799227" y="1324018"/>
                </a:lnTo>
                <a:lnTo>
                  <a:pt x="1799227" y="1328332"/>
                </a:lnTo>
                <a:lnTo>
                  <a:pt x="1799453" y="1332192"/>
                </a:lnTo>
                <a:lnTo>
                  <a:pt x="1799905" y="1336278"/>
                </a:lnTo>
                <a:lnTo>
                  <a:pt x="1800583" y="1339911"/>
                </a:lnTo>
                <a:lnTo>
                  <a:pt x="1801262" y="1343544"/>
                </a:lnTo>
                <a:lnTo>
                  <a:pt x="1802166" y="1346949"/>
                </a:lnTo>
                <a:lnTo>
                  <a:pt x="1803071" y="1350355"/>
                </a:lnTo>
                <a:lnTo>
                  <a:pt x="1804428" y="1353534"/>
                </a:lnTo>
                <a:lnTo>
                  <a:pt x="1806011" y="1356258"/>
                </a:lnTo>
                <a:lnTo>
                  <a:pt x="1807368" y="1359210"/>
                </a:lnTo>
                <a:lnTo>
                  <a:pt x="1809177" y="1361707"/>
                </a:lnTo>
                <a:lnTo>
                  <a:pt x="1810986" y="1364205"/>
                </a:lnTo>
                <a:lnTo>
                  <a:pt x="1813021" y="1366702"/>
                </a:lnTo>
                <a:lnTo>
                  <a:pt x="1815509" y="1368746"/>
                </a:lnTo>
                <a:lnTo>
                  <a:pt x="1817770" y="1370562"/>
                </a:lnTo>
                <a:lnTo>
                  <a:pt x="1820258" y="1372378"/>
                </a:lnTo>
                <a:lnTo>
                  <a:pt x="1825685" y="1375557"/>
                </a:lnTo>
                <a:lnTo>
                  <a:pt x="1831339" y="1378508"/>
                </a:lnTo>
                <a:lnTo>
                  <a:pt x="1837219" y="1381006"/>
                </a:lnTo>
                <a:lnTo>
                  <a:pt x="1843551" y="1383276"/>
                </a:lnTo>
                <a:lnTo>
                  <a:pt x="1849656" y="1385093"/>
                </a:lnTo>
                <a:lnTo>
                  <a:pt x="1856214" y="1386455"/>
                </a:lnTo>
                <a:lnTo>
                  <a:pt x="1862999" y="1387590"/>
                </a:lnTo>
                <a:lnTo>
                  <a:pt x="1870009" y="1388271"/>
                </a:lnTo>
                <a:lnTo>
                  <a:pt x="1870009" y="1408479"/>
                </a:lnTo>
                <a:lnTo>
                  <a:pt x="1902573" y="1408479"/>
                </a:lnTo>
                <a:lnTo>
                  <a:pt x="1902573" y="1388725"/>
                </a:lnTo>
                <a:lnTo>
                  <a:pt x="1911393" y="1387817"/>
                </a:lnTo>
                <a:lnTo>
                  <a:pt x="1919534" y="1386228"/>
                </a:lnTo>
                <a:lnTo>
                  <a:pt x="1927223" y="1384411"/>
                </a:lnTo>
                <a:lnTo>
                  <a:pt x="1934460" y="1382141"/>
                </a:lnTo>
                <a:lnTo>
                  <a:pt x="1941018" y="1379417"/>
                </a:lnTo>
                <a:lnTo>
                  <a:pt x="1947124" y="1376692"/>
                </a:lnTo>
                <a:lnTo>
                  <a:pt x="1952551" y="1373286"/>
                </a:lnTo>
                <a:lnTo>
                  <a:pt x="1954812" y="1371470"/>
                </a:lnTo>
                <a:lnTo>
                  <a:pt x="1957300" y="1369427"/>
                </a:lnTo>
                <a:lnTo>
                  <a:pt x="1959561" y="1367610"/>
                </a:lnTo>
                <a:lnTo>
                  <a:pt x="1961597" y="1365567"/>
                </a:lnTo>
                <a:lnTo>
                  <a:pt x="1963632" y="1363296"/>
                </a:lnTo>
                <a:lnTo>
                  <a:pt x="1965441" y="1360799"/>
                </a:lnTo>
                <a:lnTo>
                  <a:pt x="1967024" y="1358529"/>
                </a:lnTo>
                <a:lnTo>
                  <a:pt x="1968381" y="1356031"/>
                </a:lnTo>
                <a:lnTo>
                  <a:pt x="1969738" y="1353534"/>
                </a:lnTo>
                <a:lnTo>
                  <a:pt x="1971095" y="1350809"/>
                </a:lnTo>
                <a:lnTo>
                  <a:pt x="1971999" y="1348085"/>
                </a:lnTo>
                <a:lnTo>
                  <a:pt x="1972904" y="1345133"/>
                </a:lnTo>
                <a:lnTo>
                  <a:pt x="1973808" y="1342408"/>
                </a:lnTo>
                <a:lnTo>
                  <a:pt x="1974487" y="1339230"/>
                </a:lnTo>
                <a:lnTo>
                  <a:pt x="1975165" y="1333100"/>
                </a:lnTo>
                <a:lnTo>
                  <a:pt x="1975391" y="1326288"/>
                </a:lnTo>
                <a:lnTo>
                  <a:pt x="1975391" y="1321975"/>
                </a:lnTo>
                <a:lnTo>
                  <a:pt x="1975165" y="1318115"/>
                </a:lnTo>
                <a:lnTo>
                  <a:pt x="1974713" y="1314255"/>
                </a:lnTo>
                <a:lnTo>
                  <a:pt x="1973808" y="1310395"/>
                </a:lnTo>
                <a:lnTo>
                  <a:pt x="1972904" y="1306990"/>
                </a:lnTo>
                <a:lnTo>
                  <a:pt x="1971773" y="1303584"/>
                </a:lnTo>
                <a:lnTo>
                  <a:pt x="1970190" y="1300406"/>
                </a:lnTo>
                <a:lnTo>
                  <a:pt x="1968607" y="1297454"/>
                </a:lnTo>
                <a:lnTo>
                  <a:pt x="1967024" y="1294502"/>
                </a:lnTo>
                <a:lnTo>
                  <a:pt x="1965215" y="1292005"/>
                </a:lnTo>
                <a:lnTo>
                  <a:pt x="1963406" y="1289507"/>
                </a:lnTo>
                <a:lnTo>
                  <a:pt x="1961371" y="1287237"/>
                </a:lnTo>
                <a:lnTo>
                  <a:pt x="1959109" y="1284967"/>
                </a:lnTo>
                <a:lnTo>
                  <a:pt x="1956848" y="1282923"/>
                </a:lnTo>
                <a:lnTo>
                  <a:pt x="1954586" y="1281107"/>
                </a:lnTo>
                <a:lnTo>
                  <a:pt x="1952325" y="1279518"/>
                </a:lnTo>
                <a:lnTo>
                  <a:pt x="1945993" y="1275885"/>
                </a:lnTo>
                <a:lnTo>
                  <a:pt x="1938078" y="1271798"/>
                </a:lnTo>
                <a:lnTo>
                  <a:pt x="1927901" y="1267030"/>
                </a:lnTo>
                <a:lnTo>
                  <a:pt x="1915464" y="1261581"/>
                </a:lnTo>
                <a:lnTo>
                  <a:pt x="1900990" y="1254997"/>
                </a:lnTo>
                <a:lnTo>
                  <a:pt x="1889909" y="1249548"/>
                </a:lnTo>
                <a:lnTo>
                  <a:pt x="1881995" y="1245461"/>
                </a:lnTo>
                <a:lnTo>
                  <a:pt x="1879281" y="1243872"/>
                </a:lnTo>
                <a:lnTo>
                  <a:pt x="1877246" y="1242510"/>
                </a:lnTo>
                <a:lnTo>
                  <a:pt x="1875663" y="1241147"/>
                </a:lnTo>
                <a:lnTo>
                  <a:pt x="1874306" y="1239558"/>
                </a:lnTo>
                <a:lnTo>
                  <a:pt x="1872949" y="1237742"/>
                </a:lnTo>
                <a:lnTo>
                  <a:pt x="1872270" y="1235925"/>
                </a:lnTo>
                <a:lnTo>
                  <a:pt x="1871592" y="1233655"/>
                </a:lnTo>
                <a:lnTo>
                  <a:pt x="1870914" y="1231157"/>
                </a:lnTo>
                <a:lnTo>
                  <a:pt x="1870687" y="1228433"/>
                </a:lnTo>
                <a:lnTo>
                  <a:pt x="1870461" y="1225708"/>
                </a:lnTo>
                <a:lnTo>
                  <a:pt x="1870687" y="1222076"/>
                </a:lnTo>
                <a:lnTo>
                  <a:pt x="1871140" y="1219124"/>
                </a:lnTo>
                <a:lnTo>
                  <a:pt x="1872270" y="1216627"/>
                </a:lnTo>
                <a:lnTo>
                  <a:pt x="1873853" y="1214583"/>
                </a:lnTo>
                <a:lnTo>
                  <a:pt x="1874532" y="1213675"/>
                </a:lnTo>
                <a:lnTo>
                  <a:pt x="1875663" y="1212994"/>
                </a:lnTo>
                <a:lnTo>
                  <a:pt x="1877924" y="1211859"/>
                </a:lnTo>
                <a:lnTo>
                  <a:pt x="1880412" y="1211178"/>
                </a:lnTo>
                <a:lnTo>
                  <a:pt x="1883577" y="1210951"/>
                </a:lnTo>
                <a:lnTo>
                  <a:pt x="1887196" y="1211178"/>
                </a:lnTo>
                <a:lnTo>
                  <a:pt x="1888779" y="1211405"/>
                </a:lnTo>
                <a:lnTo>
                  <a:pt x="1889909" y="1211859"/>
                </a:lnTo>
                <a:lnTo>
                  <a:pt x="1891266" y="1212767"/>
                </a:lnTo>
                <a:lnTo>
                  <a:pt x="1892397" y="1213221"/>
                </a:lnTo>
                <a:lnTo>
                  <a:pt x="1893302" y="1214356"/>
                </a:lnTo>
                <a:lnTo>
                  <a:pt x="1894206" y="1215037"/>
                </a:lnTo>
                <a:lnTo>
                  <a:pt x="1894658" y="1216400"/>
                </a:lnTo>
                <a:lnTo>
                  <a:pt x="1895111" y="1217989"/>
                </a:lnTo>
                <a:lnTo>
                  <a:pt x="1896015" y="1221849"/>
                </a:lnTo>
                <a:lnTo>
                  <a:pt x="1896468" y="1226844"/>
                </a:lnTo>
                <a:lnTo>
                  <a:pt x="1896468" y="1233201"/>
                </a:lnTo>
                <a:lnTo>
                  <a:pt x="1896468" y="1241601"/>
                </a:lnTo>
                <a:lnTo>
                  <a:pt x="1967250" y="1241601"/>
                </a:lnTo>
                <a:lnTo>
                  <a:pt x="1967703" y="1235925"/>
                </a:lnTo>
                <a:lnTo>
                  <a:pt x="1967929" y="1231838"/>
                </a:lnTo>
                <a:lnTo>
                  <a:pt x="1967703" y="1226389"/>
                </a:lnTo>
                <a:lnTo>
                  <a:pt x="1967024" y="1220940"/>
                </a:lnTo>
                <a:lnTo>
                  <a:pt x="1965667" y="1216173"/>
                </a:lnTo>
                <a:lnTo>
                  <a:pt x="1963858" y="1211405"/>
                </a:lnTo>
                <a:lnTo>
                  <a:pt x="1961597" y="1207318"/>
                </a:lnTo>
                <a:lnTo>
                  <a:pt x="1958657" y="1203231"/>
                </a:lnTo>
                <a:lnTo>
                  <a:pt x="1955491" y="1199598"/>
                </a:lnTo>
                <a:lnTo>
                  <a:pt x="1951646" y="1196193"/>
                </a:lnTo>
                <a:lnTo>
                  <a:pt x="1947350" y="1193014"/>
                </a:lnTo>
                <a:lnTo>
                  <a:pt x="1942375" y="1190290"/>
                </a:lnTo>
                <a:lnTo>
                  <a:pt x="1937173" y="1187565"/>
                </a:lnTo>
                <a:lnTo>
                  <a:pt x="1931067" y="1185522"/>
                </a:lnTo>
                <a:lnTo>
                  <a:pt x="1924735" y="1183705"/>
                </a:lnTo>
                <a:lnTo>
                  <a:pt x="1917951" y="1182343"/>
                </a:lnTo>
                <a:lnTo>
                  <a:pt x="1910488" y="1180981"/>
                </a:lnTo>
                <a:lnTo>
                  <a:pt x="1902573" y="1180300"/>
                </a:lnTo>
                <a:lnTo>
                  <a:pt x="1902573" y="1163726"/>
                </a:lnTo>
                <a:lnTo>
                  <a:pt x="1870009" y="1163726"/>
                </a:lnTo>
                <a:close/>
                <a:moveTo>
                  <a:pt x="1886970" y="1085850"/>
                </a:moveTo>
                <a:lnTo>
                  <a:pt x="1896920" y="1086304"/>
                </a:lnTo>
                <a:lnTo>
                  <a:pt x="1907322" y="1086985"/>
                </a:lnTo>
                <a:lnTo>
                  <a:pt x="1917047" y="1088347"/>
                </a:lnTo>
                <a:lnTo>
                  <a:pt x="1926997" y="1090164"/>
                </a:lnTo>
                <a:lnTo>
                  <a:pt x="1936495" y="1092434"/>
                </a:lnTo>
                <a:lnTo>
                  <a:pt x="1945993" y="1094931"/>
                </a:lnTo>
                <a:lnTo>
                  <a:pt x="1955265" y="1098110"/>
                </a:lnTo>
                <a:lnTo>
                  <a:pt x="1964310" y="1101743"/>
                </a:lnTo>
                <a:lnTo>
                  <a:pt x="1973130" y="1105830"/>
                </a:lnTo>
                <a:lnTo>
                  <a:pt x="1981723" y="1110143"/>
                </a:lnTo>
                <a:lnTo>
                  <a:pt x="1990091" y="1114911"/>
                </a:lnTo>
                <a:lnTo>
                  <a:pt x="1998232" y="1120133"/>
                </a:lnTo>
                <a:lnTo>
                  <a:pt x="2005921" y="1125809"/>
                </a:lnTo>
                <a:lnTo>
                  <a:pt x="2013383" y="1131712"/>
                </a:lnTo>
                <a:lnTo>
                  <a:pt x="2020620" y="1137843"/>
                </a:lnTo>
                <a:lnTo>
                  <a:pt x="2027630" y="1144654"/>
                </a:lnTo>
                <a:lnTo>
                  <a:pt x="2034415" y="1151465"/>
                </a:lnTo>
                <a:lnTo>
                  <a:pt x="2040520" y="1158731"/>
                </a:lnTo>
                <a:lnTo>
                  <a:pt x="2046400" y="1166223"/>
                </a:lnTo>
                <a:lnTo>
                  <a:pt x="2052054" y="1174170"/>
                </a:lnTo>
                <a:lnTo>
                  <a:pt x="2057255" y="1182343"/>
                </a:lnTo>
                <a:lnTo>
                  <a:pt x="2062004" y="1190744"/>
                </a:lnTo>
                <a:lnTo>
                  <a:pt x="2066527" y="1199371"/>
                </a:lnTo>
                <a:lnTo>
                  <a:pt x="2070371" y="1207999"/>
                </a:lnTo>
                <a:lnTo>
                  <a:pt x="2073989" y="1217081"/>
                </a:lnTo>
                <a:lnTo>
                  <a:pt x="2076929" y="1226389"/>
                </a:lnTo>
                <a:lnTo>
                  <a:pt x="2079869" y="1235925"/>
                </a:lnTo>
                <a:lnTo>
                  <a:pt x="2081904" y="1245688"/>
                </a:lnTo>
                <a:lnTo>
                  <a:pt x="2083714" y="1255678"/>
                </a:lnTo>
                <a:lnTo>
                  <a:pt x="2085070" y="1265668"/>
                </a:lnTo>
                <a:lnTo>
                  <a:pt x="2085749" y="1275658"/>
                </a:lnTo>
                <a:lnTo>
                  <a:pt x="2085975" y="1286102"/>
                </a:lnTo>
                <a:lnTo>
                  <a:pt x="2085749" y="1296319"/>
                </a:lnTo>
                <a:lnTo>
                  <a:pt x="2085070" y="1306536"/>
                </a:lnTo>
                <a:lnTo>
                  <a:pt x="2083714" y="1316526"/>
                </a:lnTo>
                <a:lnTo>
                  <a:pt x="2081904" y="1326288"/>
                </a:lnTo>
                <a:lnTo>
                  <a:pt x="2079869" y="1335824"/>
                </a:lnTo>
                <a:lnTo>
                  <a:pt x="2076929" y="1345360"/>
                </a:lnTo>
                <a:lnTo>
                  <a:pt x="2073989" y="1354669"/>
                </a:lnTo>
                <a:lnTo>
                  <a:pt x="2070371" y="1363751"/>
                </a:lnTo>
                <a:lnTo>
                  <a:pt x="2066527" y="1372832"/>
                </a:lnTo>
                <a:lnTo>
                  <a:pt x="2062004" y="1381233"/>
                </a:lnTo>
                <a:lnTo>
                  <a:pt x="2057255" y="1389633"/>
                </a:lnTo>
                <a:lnTo>
                  <a:pt x="2052054" y="1397807"/>
                </a:lnTo>
                <a:lnTo>
                  <a:pt x="2046400" y="1405527"/>
                </a:lnTo>
                <a:lnTo>
                  <a:pt x="2040520" y="1413019"/>
                </a:lnTo>
                <a:lnTo>
                  <a:pt x="2034415" y="1420285"/>
                </a:lnTo>
                <a:lnTo>
                  <a:pt x="2027630" y="1427323"/>
                </a:lnTo>
                <a:lnTo>
                  <a:pt x="2020620" y="1433907"/>
                </a:lnTo>
                <a:lnTo>
                  <a:pt x="2013383" y="1440265"/>
                </a:lnTo>
                <a:lnTo>
                  <a:pt x="2005921" y="1446168"/>
                </a:lnTo>
                <a:lnTo>
                  <a:pt x="1998232" y="1451844"/>
                </a:lnTo>
                <a:lnTo>
                  <a:pt x="1990091" y="1456839"/>
                </a:lnTo>
                <a:lnTo>
                  <a:pt x="1981723" y="1461834"/>
                </a:lnTo>
                <a:lnTo>
                  <a:pt x="1973130" y="1466147"/>
                </a:lnTo>
                <a:lnTo>
                  <a:pt x="1964310" y="1470007"/>
                </a:lnTo>
                <a:lnTo>
                  <a:pt x="1955265" y="1473640"/>
                </a:lnTo>
                <a:lnTo>
                  <a:pt x="1945993" y="1476819"/>
                </a:lnTo>
                <a:lnTo>
                  <a:pt x="1936495" y="1479770"/>
                </a:lnTo>
                <a:lnTo>
                  <a:pt x="1926997" y="1481813"/>
                </a:lnTo>
                <a:lnTo>
                  <a:pt x="1917047" y="1483630"/>
                </a:lnTo>
                <a:lnTo>
                  <a:pt x="1907322" y="1484765"/>
                </a:lnTo>
                <a:lnTo>
                  <a:pt x="1896920" y="1485673"/>
                </a:lnTo>
                <a:lnTo>
                  <a:pt x="1886970" y="1485900"/>
                </a:lnTo>
                <a:lnTo>
                  <a:pt x="1876567" y="1485673"/>
                </a:lnTo>
                <a:lnTo>
                  <a:pt x="1866391" y="1484765"/>
                </a:lnTo>
                <a:lnTo>
                  <a:pt x="1856667" y="1483630"/>
                </a:lnTo>
                <a:lnTo>
                  <a:pt x="1846490" y="1481813"/>
                </a:lnTo>
                <a:lnTo>
                  <a:pt x="1836992" y="1479770"/>
                </a:lnTo>
                <a:lnTo>
                  <a:pt x="1827494" y="1476819"/>
                </a:lnTo>
                <a:lnTo>
                  <a:pt x="1818223" y="1473640"/>
                </a:lnTo>
                <a:lnTo>
                  <a:pt x="1809177" y="1470007"/>
                </a:lnTo>
                <a:lnTo>
                  <a:pt x="1800583" y="1466147"/>
                </a:lnTo>
                <a:lnTo>
                  <a:pt x="1791764" y="1461834"/>
                </a:lnTo>
                <a:lnTo>
                  <a:pt x="1783623" y="1456839"/>
                </a:lnTo>
                <a:lnTo>
                  <a:pt x="1775256" y="1451844"/>
                </a:lnTo>
                <a:lnTo>
                  <a:pt x="1767567" y="1446168"/>
                </a:lnTo>
                <a:lnTo>
                  <a:pt x="1760104" y="1440265"/>
                </a:lnTo>
                <a:lnTo>
                  <a:pt x="1752867" y="1433907"/>
                </a:lnTo>
                <a:lnTo>
                  <a:pt x="1746083" y="1427323"/>
                </a:lnTo>
                <a:lnTo>
                  <a:pt x="1739299" y="1420285"/>
                </a:lnTo>
                <a:lnTo>
                  <a:pt x="1733193" y="1413019"/>
                </a:lnTo>
                <a:lnTo>
                  <a:pt x="1727313" y="1405527"/>
                </a:lnTo>
                <a:lnTo>
                  <a:pt x="1721660" y="1397807"/>
                </a:lnTo>
                <a:lnTo>
                  <a:pt x="1716458" y="1389633"/>
                </a:lnTo>
                <a:lnTo>
                  <a:pt x="1711483" y="1381233"/>
                </a:lnTo>
                <a:lnTo>
                  <a:pt x="1707187" y="1372832"/>
                </a:lnTo>
                <a:lnTo>
                  <a:pt x="1703342" y="1363751"/>
                </a:lnTo>
                <a:lnTo>
                  <a:pt x="1699724" y="1354669"/>
                </a:lnTo>
                <a:lnTo>
                  <a:pt x="1696558" y="1345360"/>
                </a:lnTo>
                <a:lnTo>
                  <a:pt x="1693844" y="1335824"/>
                </a:lnTo>
                <a:lnTo>
                  <a:pt x="1691809" y="1326288"/>
                </a:lnTo>
                <a:lnTo>
                  <a:pt x="1690000" y="1316526"/>
                </a:lnTo>
                <a:lnTo>
                  <a:pt x="1688643" y="1306536"/>
                </a:lnTo>
                <a:lnTo>
                  <a:pt x="1687965" y="1296319"/>
                </a:lnTo>
                <a:lnTo>
                  <a:pt x="1687512" y="1286102"/>
                </a:lnTo>
                <a:lnTo>
                  <a:pt x="1687965" y="1275658"/>
                </a:lnTo>
                <a:lnTo>
                  <a:pt x="1688643" y="1265668"/>
                </a:lnTo>
                <a:lnTo>
                  <a:pt x="1690000" y="1255678"/>
                </a:lnTo>
                <a:lnTo>
                  <a:pt x="1691809" y="1245688"/>
                </a:lnTo>
                <a:lnTo>
                  <a:pt x="1693844" y="1235925"/>
                </a:lnTo>
                <a:lnTo>
                  <a:pt x="1696558" y="1226389"/>
                </a:lnTo>
                <a:lnTo>
                  <a:pt x="1699724" y="1217081"/>
                </a:lnTo>
                <a:lnTo>
                  <a:pt x="1703342" y="1207999"/>
                </a:lnTo>
                <a:lnTo>
                  <a:pt x="1707187" y="1199371"/>
                </a:lnTo>
                <a:lnTo>
                  <a:pt x="1711483" y="1190744"/>
                </a:lnTo>
                <a:lnTo>
                  <a:pt x="1716458" y="1182343"/>
                </a:lnTo>
                <a:lnTo>
                  <a:pt x="1721660" y="1174170"/>
                </a:lnTo>
                <a:lnTo>
                  <a:pt x="1727313" y="1166223"/>
                </a:lnTo>
                <a:lnTo>
                  <a:pt x="1733193" y="1158731"/>
                </a:lnTo>
                <a:lnTo>
                  <a:pt x="1739299" y="1151465"/>
                </a:lnTo>
                <a:lnTo>
                  <a:pt x="1746083" y="1144654"/>
                </a:lnTo>
                <a:lnTo>
                  <a:pt x="1752867" y="1137843"/>
                </a:lnTo>
                <a:lnTo>
                  <a:pt x="1760104" y="1131712"/>
                </a:lnTo>
                <a:lnTo>
                  <a:pt x="1767567" y="1125809"/>
                </a:lnTo>
                <a:lnTo>
                  <a:pt x="1775256" y="1120133"/>
                </a:lnTo>
                <a:lnTo>
                  <a:pt x="1783623" y="1114911"/>
                </a:lnTo>
                <a:lnTo>
                  <a:pt x="1791764" y="1110143"/>
                </a:lnTo>
                <a:lnTo>
                  <a:pt x="1800583" y="1105830"/>
                </a:lnTo>
                <a:lnTo>
                  <a:pt x="1809177" y="1101743"/>
                </a:lnTo>
                <a:lnTo>
                  <a:pt x="1818223" y="1098110"/>
                </a:lnTo>
                <a:lnTo>
                  <a:pt x="1827494" y="1094931"/>
                </a:lnTo>
                <a:lnTo>
                  <a:pt x="1836992" y="1092434"/>
                </a:lnTo>
                <a:lnTo>
                  <a:pt x="1846490" y="1090164"/>
                </a:lnTo>
                <a:lnTo>
                  <a:pt x="1856667" y="1088347"/>
                </a:lnTo>
                <a:lnTo>
                  <a:pt x="1866391" y="1086985"/>
                </a:lnTo>
                <a:lnTo>
                  <a:pt x="1876567" y="1086304"/>
                </a:lnTo>
                <a:lnTo>
                  <a:pt x="1886970" y="1085850"/>
                </a:lnTo>
                <a:close/>
                <a:moveTo>
                  <a:pt x="1297791" y="741362"/>
                </a:moveTo>
                <a:lnTo>
                  <a:pt x="1297791" y="765402"/>
                </a:lnTo>
                <a:lnTo>
                  <a:pt x="1285096" y="766762"/>
                </a:lnTo>
                <a:lnTo>
                  <a:pt x="1273308" y="768577"/>
                </a:lnTo>
                <a:lnTo>
                  <a:pt x="1262200" y="770844"/>
                </a:lnTo>
                <a:lnTo>
                  <a:pt x="1256986" y="771978"/>
                </a:lnTo>
                <a:lnTo>
                  <a:pt x="1251772" y="773566"/>
                </a:lnTo>
                <a:lnTo>
                  <a:pt x="1247238" y="775153"/>
                </a:lnTo>
                <a:lnTo>
                  <a:pt x="1242477" y="776741"/>
                </a:lnTo>
                <a:lnTo>
                  <a:pt x="1238170" y="778555"/>
                </a:lnTo>
                <a:lnTo>
                  <a:pt x="1233862" y="780369"/>
                </a:lnTo>
                <a:lnTo>
                  <a:pt x="1230009" y="782410"/>
                </a:lnTo>
                <a:lnTo>
                  <a:pt x="1226155" y="784452"/>
                </a:lnTo>
                <a:lnTo>
                  <a:pt x="1222528" y="786493"/>
                </a:lnTo>
                <a:lnTo>
                  <a:pt x="1219127" y="788760"/>
                </a:lnTo>
                <a:lnTo>
                  <a:pt x="1215953" y="791482"/>
                </a:lnTo>
                <a:lnTo>
                  <a:pt x="1213006" y="793977"/>
                </a:lnTo>
                <a:lnTo>
                  <a:pt x="1210286" y="796698"/>
                </a:lnTo>
                <a:lnTo>
                  <a:pt x="1207792" y="799419"/>
                </a:lnTo>
                <a:lnTo>
                  <a:pt x="1205525" y="802368"/>
                </a:lnTo>
                <a:lnTo>
                  <a:pt x="1203032" y="805316"/>
                </a:lnTo>
                <a:lnTo>
                  <a:pt x="1201218" y="808491"/>
                </a:lnTo>
                <a:lnTo>
                  <a:pt x="1199631" y="811893"/>
                </a:lnTo>
                <a:lnTo>
                  <a:pt x="1198044" y="815068"/>
                </a:lnTo>
                <a:lnTo>
                  <a:pt x="1196684" y="818469"/>
                </a:lnTo>
                <a:lnTo>
                  <a:pt x="1195551" y="822098"/>
                </a:lnTo>
                <a:lnTo>
                  <a:pt x="1194644" y="825727"/>
                </a:lnTo>
                <a:lnTo>
                  <a:pt x="1193737" y="829582"/>
                </a:lnTo>
                <a:lnTo>
                  <a:pt x="1193284" y="833437"/>
                </a:lnTo>
                <a:lnTo>
                  <a:pt x="1193057" y="837519"/>
                </a:lnTo>
                <a:lnTo>
                  <a:pt x="1193057" y="841828"/>
                </a:lnTo>
                <a:lnTo>
                  <a:pt x="1193284" y="847498"/>
                </a:lnTo>
                <a:lnTo>
                  <a:pt x="1193737" y="853168"/>
                </a:lnTo>
                <a:lnTo>
                  <a:pt x="1194871" y="858384"/>
                </a:lnTo>
                <a:lnTo>
                  <a:pt x="1196231" y="863600"/>
                </a:lnTo>
                <a:lnTo>
                  <a:pt x="1198044" y="868816"/>
                </a:lnTo>
                <a:lnTo>
                  <a:pt x="1200085" y="873805"/>
                </a:lnTo>
                <a:lnTo>
                  <a:pt x="1202578" y="878568"/>
                </a:lnTo>
                <a:lnTo>
                  <a:pt x="1205525" y="883330"/>
                </a:lnTo>
                <a:lnTo>
                  <a:pt x="1208472" y="887639"/>
                </a:lnTo>
                <a:lnTo>
                  <a:pt x="1211873" y="891721"/>
                </a:lnTo>
                <a:lnTo>
                  <a:pt x="1215273" y="895803"/>
                </a:lnTo>
                <a:lnTo>
                  <a:pt x="1218900" y="899432"/>
                </a:lnTo>
                <a:lnTo>
                  <a:pt x="1222754" y="902834"/>
                </a:lnTo>
                <a:lnTo>
                  <a:pt x="1226608" y="906235"/>
                </a:lnTo>
                <a:lnTo>
                  <a:pt x="1230689" y="908957"/>
                </a:lnTo>
                <a:lnTo>
                  <a:pt x="1234769" y="911678"/>
                </a:lnTo>
                <a:lnTo>
                  <a:pt x="1245197" y="917575"/>
                </a:lnTo>
                <a:lnTo>
                  <a:pt x="1259253" y="924832"/>
                </a:lnTo>
                <a:lnTo>
                  <a:pt x="1277388" y="933223"/>
                </a:lnTo>
                <a:lnTo>
                  <a:pt x="1299151" y="943428"/>
                </a:lnTo>
                <a:lnTo>
                  <a:pt x="1305725" y="946377"/>
                </a:lnTo>
                <a:lnTo>
                  <a:pt x="1311620" y="949552"/>
                </a:lnTo>
                <a:lnTo>
                  <a:pt x="1317060" y="952500"/>
                </a:lnTo>
                <a:lnTo>
                  <a:pt x="1321368" y="955675"/>
                </a:lnTo>
                <a:lnTo>
                  <a:pt x="1325448" y="958623"/>
                </a:lnTo>
                <a:lnTo>
                  <a:pt x="1328395" y="961344"/>
                </a:lnTo>
                <a:lnTo>
                  <a:pt x="1330662" y="964293"/>
                </a:lnTo>
                <a:lnTo>
                  <a:pt x="1332249" y="967014"/>
                </a:lnTo>
                <a:lnTo>
                  <a:pt x="1333383" y="969962"/>
                </a:lnTo>
                <a:lnTo>
                  <a:pt x="1334289" y="973137"/>
                </a:lnTo>
                <a:lnTo>
                  <a:pt x="1335196" y="976993"/>
                </a:lnTo>
                <a:lnTo>
                  <a:pt x="1335876" y="981528"/>
                </a:lnTo>
                <a:lnTo>
                  <a:pt x="1336330" y="986064"/>
                </a:lnTo>
                <a:lnTo>
                  <a:pt x="1337010" y="991280"/>
                </a:lnTo>
                <a:lnTo>
                  <a:pt x="1337010" y="996950"/>
                </a:lnTo>
                <a:lnTo>
                  <a:pt x="1337236" y="1002846"/>
                </a:lnTo>
                <a:lnTo>
                  <a:pt x="1337010" y="1005568"/>
                </a:lnTo>
                <a:lnTo>
                  <a:pt x="1337010" y="1007835"/>
                </a:lnTo>
                <a:lnTo>
                  <a:pt x="1336330" y="1009877"/>
                </a:lnTo>
                <a:lnTo>
                  <a:pt x="1335876" y="1011918"/>
                </a:lnTo>
                <a:lnTo>
                  <a:pt x="1335196" y="1013732"/>
                </a:lnTo>
                <a:lnTo>
                  <a:pt x="1334289" y="1015319"/>
                </a:lnTo>
                <a:lnTo>
                  <a:pt x="1333383" y="1016907"/>
                </a:lnTo>
                <a:lnTo>
                  <a:pt x="1332022" y="1018041"/>
                </a:lnTo>
                <a:lnTo>
                  <a:pt x="1330662" y="1019402"/>
                </a:lnTo>
                <a:lnTo>
                  <a:pt x="1329302" y="1020535"/>
                </a:lnTo>
                <a:lnTo>
                  <a:pt x="1327488" y="1021216"/>
                </a:lnTo>
                <a:lnTo>
                  <a:pt x="1325675" y="1021896"/>
                </a:lnTo>
                <a:lnTo>
                  <a:pt x="1323635" y="1022577"/>
                </a:lnTo>
                <a:lnTo>
                  <a:pt x="1321141" y="1023030"/>
                </a:lnTo>
                <a:lnTo>
                  <a:pt x="1318874" y="1023257"/>
                </a:lnTo>
                <a:lnTo>
                  <a:pt x="1316380" y="1023257"/>
                </a:lnTo>
                <a:lnTo>
                  <a:pt x="1313433" y="1023030"/>
                </a:lnTo>
                <a:lnTo>
                  <a:pt x="1310940" y="1022803"/>
                </a:lnTo>
                <a:lnTo>
                  <a:pt x="1308673" y="1022123"/>
                </a:lnTo>
                <a:lnTo>
                  <a:pt x="1306406" y="1021443"/>
                </a:lnTo>
                <a:lnTo>
                  <a:pt x="1304819" y="1020535"/>
                </a:lnTo>
                <a:lnTo>
                  <a:pt x="1303232" y="1019175"/>
                </a:lnTo>
                <a:lnTo>
                  <a:pt x="1301872" y="1017587"/>
                </a:lnTo>
                <a:lnTo>
                  <a:pt x="1301192" y="1015773"/>
                </a:lnTo>
                <a:lnTo>
                  <a:pt x="1300285" y="1013732"/>
                </a:lnTo>
                <a:lnTo>
                  <a:pt x="1299605" y="1010784"/>
                </a:lnTo>
                <a:lnTo>
                  <a:pt x="1299151" y="1007382"/>
                </a:lnTo>
                <a:lnTo>
                  <a:pt x="1298471" y="1002846"/>
                </a:lnTo>
                <a:lnTo>
                  <a:pt x="1298018" y="991960"/>
                </a:lnTo>
                <a:lnTo>
                  <a:pt x="1297791" y="978353"/>
                </a:lnTo>
                <a:lnTo>
                  <a:pt x="1297791" y="959984"/>
                </a:lnTo>
                <a:lnTo>
                  <a:pt x="1194644" y="959984"/>
                </a:lnTo>
                <a:lnTo>
                  <a:pt x="1194644" y="974725"/>
                </a:lnTo>
                <a:lnTo>
                  <a:pt x="1194644" y="980621"/>
                </a:lnTo>
                <a:lnTo>
                  <a:pt x="1195097" y="986744"/>
                </a:lnTo>
                <a:lnTo>
                  <a:pt x="1195551" y="992414"/>
                </a:lnTo>
                <a:lnTo>
                  <a:pt x="1196457" y="997630"/>
                </a:lnTo>
                <a:lnTo>
                  <a:pt x="1197364" y="1002846"/>
                </a:lnTo>
                <a:lnTo>
                  <a:pt x="1198951" y="1008062"/>
                </a:lnTo>
                <a:lnTo>
                  <a:pt x="1200538" y="1012598"/>
                </a:lnTo>
                <a:lnTo>
                  <a:pt x="1202352" y="1017360"/>
                </a:lnTo>
                <a:lnTo>
                  <a:pt x="1204392" y="1021443"/>
                </a:lnTo>
                <a:lnTo>
                  <a:pt x="1206659" y="1025525"/>
                </a:lnTo>
                <a:lnTo>
                  <a:pt x="1209152" y="1029380"/>
                </a:lnTo>
                <a:lnTo>
                  <a:pt x="1211873" y="1032782"/>
                </a:lnTo>
                <a:lnTo>
                  <a:pt x="1215047" y="1036184"/>
                </a:lnTo>
                <a:lnTo>
                  <a:pt x="1218447" y="1039359"/>
                </a:lnTo>
                <a:lnTo>
                  <a:pt x="1221621" y="1042080"/>
                </a:lnTo>
                <a:lnTo>
                  <a:pt x="1225475" y="1045028"/>
                </a:lnTo>
                <a:lnTo>
                  <a:pt x="1229329" y="1047296"/>
                </a:lnTo>
                <a:lnTo>
                  <a:pt x="1233182" y="1049564"/>
                </a:lnTo>
                <a:lnTo>
                  <a:pt x="1237490" y="1051832"/>
                </a:lnTo>
                <a:lnTo>
                  <a:pt x="1241570" y="1053646"/>
                </a:lnTo>
                <a:lnTo>
                  <a:pt x="1245877" y="1055687"/>
                </a:lnTo>
                <a:lnTo>
                  <a:pt x="1249958" y="1057502"/>
                </a:lnTo>
                <a:lnTo>
                  <a:pt x="1259026" y="1060677"/>
                </a:lnTo>
                <a:lnTo>
                  <a:pt x="1268094" y="1063171"/>
                </a:lnTo>
                <a:lnTo>
                  <a:pt x="1277615" y="1065212"/>
                </a:lnTo>
                <a:lnTo>
                  <a:pt x="1287590" y="1066800"/>
                </a:lnTo>
                <a:lnTo>
                  <a:pt x="1297791" y="1067934"/>
                </a:lnTo>
                <a:lnTo>
                  <a:pt x="1297791" y="1096962"/>
                </a:lnTo>
                <a:lnTo>
                  <a:pt x="1345171" y="1096962"/>
                </a:lnTo>
                <a:lnTo>
                  <a:pt x="1345171" y="1068841"/>
                </a:lnTo>
                <a:lnTo>
                  <a:pt x="1351972" y="1068160"/>
                </a:lnTo>
                <a:lnTo>
                  <a:pt x="1358093" y="1067253"/>
                </a:lnTo>
                <a:lnTo>
                  <a:pt x="1364213" y="1066346"/>
                </a:lnTo>
                <a:lnTo>
                  <a:pt x="1370108" y="1064985"/>
                </a:lnTo>
                <a:lnTo>
                  <a:pt x="1375775" y="1063852"/>
                </a:lnTo>
                <a:lnTo>
                  <a:pt x="1381442" y="1062491"/>
                </a:lnTo>
                <a:lnTo>
                  <a:pt x="1386656" y="1060903"/>
                </a:lnTo>
                <a:lnTo>
                  <a:pt x="1391870" y="1059089"/>
                </a:lnTo>
                <a:lnTo>
                  <a:pt x="1396858" y="1057275"/>
                </a:lnTo>
                <a:lnTo>
                  <a:pt x="1401392" y="1055234"/>
                </a:lnTo>
                <a:lnTo>
                  <a:pt x="1405699" y="1053193"/>
                </a:lnTo>
                <a:lnTo>
                  <a:pt x="1410233" y="1050925"/>
                </a:lnTo>
                <a:lnTo>
                  <a:pt x="1414087" y="1048430"/>
                </a:lnTo>
                <a:lnTo>
                  <a:pt x="1417941" y="1045935"/>
                </a:lnTo>
                <a:lnTo>
                  <a:pt x="1421568" y="1043441"/>
                </a:lnTo>
                <a:lnTo>
                  <a:pt x="1425195" y="1040493"/>
                </a:lnTo>
                <a:lnTo>
                  <a:pt x="1428142" y="1037771"/>
                </a:lnTo>
                <a:lnTo>
                  <a:pt x="1431316" y="1034596"/>
                </a:lnTo>
                <a:lnTo>
                  <a:pt x="1434036" y="1031421"/>
                </a:lnTo>
                <a:lnTo>
                  <a:pt x="1436756" y="1028246"/>
                </a:lnTo>
                <a:lnTo>
                  <a:pt x="1439023" y="1024844"/>
                </a:lnTo>
                <a:lnTo>
                  <a:pt x="1441290" y="1021216"/>
                </a:lnTo>
                <a:lnTo>
                  <a:pt x="1443104" y="1017360"/>
                </a:lnTo>
                <a:lnTo>
                  <a:pt x="1444918" y="1013505"/>
                </a:lnTo>
                <a:lnTo>
                  <a:pt x="1446504" y="1009650"/>
                </a:lnTo>
                <a:lnTo>
                  <a:pt x="1447865" y="1005568"/>
                </a:lnTo>
                <a:lnTo>
                  <a:pt x="1448998" y="1001032"/>
                </a:lnTo>
                <a:lnTo>
                  <a:pt x="1449905" y="996723"/>
                </a:lnTo>
                <a:lnTo>
                  <a:pt x="1450585" y="992414"/>
                </a:lnTo>
                <a:lnTo>
                  <a:pt x="1451265" y="987425"/>
                </a:lnTo>
                <a:lnTo>
                  <a:pt x="1451492" y="982889"/>
                </a:lnTo>
                <a:lnTo>
                  <a:pt x="1451719" y="977900"/>
                </a:lnTo>
                <a:lnTo>
                  <a:pt x="1451492" y="971777"/>
                </a:lnTo>
                <a:lnTo>
                  <a:pt x="1450812" y="965653"/>
                </a:lnTo>
                <a:lnTo>
                  <a:pt x="1450132" y="959984"/>
                </a:lnTo>
                <a:lnTo>
                  <a:pt x="1448998" y="954994"/>
                </a:lnTo>
                <a:lnTo>
                  <a:pt x="1447865" y="949778"/>
                </a:lnTo>
                <a:lnTo>
                  <a:pt x="1446051" y="944789"/>
                </a:lnTo>
                <a:lnTo>
                  <a:pt x="1444237" y="940253"/>
                </a:lnTo>
                <a:lnTo>
                  <a:pt x="1441971" y="935944"/>
                </a:lnTo>
                <a:lnTo>
                  <a:pt x="1439250" y="931862"/>
                </a:lnTo>
                <a:lnTo>
                  <a:pt x="1436756" y="928007"/>
                </a:lnTo>
                <a:lnTo>
                  <a:pt x="1433809" y="924605"/>
                </a:lnTo>
                <a:lnTo>
                  <a:pt x="1430862" y="921203"/>
                </a:lnTo>
                <a:lnTo>
                  <a:pt x="1427689" y="918028"/>
                </a:lnTo>
                <a:lnTo>
                  <a:pt x="1424515" y="914853"/>
                </a:lnTo>
                <a:lnTo>
                  <a:pt x="1421341" y="912359"/>
                </a:lnTo>
                <a:lnTo>
                  <a:pt x="1417714" y="910091"/>
                </a:lnTo>
                <a:lnTo>
                  <a:pt x="1413860" y="907369"/>
                </a:lnTo>
                <a:lnTo>
                  <a:pt x="1408873" y="904875"/>
                </a:lnTo>
                <a:lnTo>
                  <a:pt x="1397084" y="898752"/>
                </a:lnTo>
                <a:lnTo>
                  <a:pt x="1382122" y="891721"/>
                </a:lnTo>
                <a:lnTo>
                  <a:pt x="1363987" y="883557"/>
                </a:lnTo>
                <a:lnTo>
                  <a:pt x="1343131" y="874259"/>
                </a:lnTo>
                <a:lnTo>
                  <a:pt x="1326808" y="866548"/>
                </a:lnTo>
                <a:lnTo>
                  <a:pt x="1320461" y="863373"/>
                </a:lnTo>
                <a:lnTo>
                  <a:pt x="1315247" y="860652"/>
                </a:lnTo>
                <a:lnTo>
                  <a:pt x="1311166" y="857930"/>
                </a:lnTo>
                <a:lnTo>
                  <a:pt x="1308219" y="856116"/>
                </a:lnTo>
                <a:lnTo>
                  <a:pt x="1305952" y="854075"/>
                </a:lnTo>
                <a:lnTo>
                  <a:pt x="1303912" y="852034"/>
                </a:lnTo>
                <a:lnTo>
                  <a:pt x="1302325" y="849539"/>
                </a:lnTo>
                <a:lnTo>
                  <a:pt x="1301192" y="846364"/>
                </a:lnTo>
                <a:lnTo>
                  <a:pt x="1299831" y="843189"/>
                </a:lnTo>
                <a:lnTo>
                  <a:pt x="1299151" y="839560"/>
                </a:lnTo>
                <a:lnTo>
                  <a:pt x="1298698" y="835705"/>
                </a:lnTo>
                <a:lnTo>
                  <a:pt x="1298471" y="831396"/>
                </a:lnTo>
                <a:lnTo>
                  <a:pt x="1298471" y="828902"/>
                </a:lnTo>
                <a:lnTo>
                  <a:pt x="1298698" y="826407"/>
                </a:lnTo>
                <a:lnTo>
                  <a:pt x="1299378" y="824139"/>
                </a:lnTo>
                <a:lnTo>
                  <a:pt x="1299831" y="822098"/>
                </a:lnTo>
                <a:lnTo>
                  <a:pt x="1300285" y="820284"/>
                </a:lnTo>
                <a:lnTo>
                  <a:pt x="1301192" y="818469"/>
                </a:lnTo>
                <a:lnTo>
                  <a:pt x="1302098" y="816882"/>
                </a:lnTo>
                <a:lnTo>
                  <a:pt x="1303232" y="815748"/>
                </a:lnTo>
                <a:lnTo>
                  <a:pt x="1304365" y="814387"/>
                </a:lnTo>
                <a:lnTo>
                  <a:pt x="1305952" y="813253"/>
                </a:lnTo>
                <a:lnTo>
                  <a:pt x="1307539" y="812346"/>
                </a:lnTo>
                <a:lnTo>
                  <a:pt x="1309126" y="811439"/>
                </a:lnTo>
                <a:lnTo>
                  <a:pt x="1311166" y="810985"/>
                </a:lnTo>
                <a:lnTo>
                  <a:pt x="1312980" y="810532"/>
                </a:lnTo>
                <a:lnTo>
                  <a:pt x="1315247" y="810305"/>
                </a:lnTo>
                <a:lnTo>
                  <a:pt x="1317287" y="810305"/>
                </a:lnTo>
                <a:lnTo>
                  <a:pt x="1320234" y="810532"/>
                </a:lnTo>
                <a:lnTo>
                  <a:pt x="1322728" y="810759"/>
                </a:lnTo>
                <a:lnTo>
                  <a:pt x="1324995" y="811212"/>
                </a:lnTo>
                <a:lnTo>
                  <a:pt x="1327035" y="811893"/>
                </a:lnTo>
                <a:lnTo>
                  <a:pt x="1328849" y="812573"/>
                </a:lnTo>
                <a:lnTo>
                  <a:pt x="1330435" y="813934"/>
                </a:lnTo>
                <a:lnTo>
                  <a:pt x="1331796" y="814841"/>
                </a:lnTo>
                <a:lnTo>
                  <a:pt x="1332702" y="816428"/>
                </a:lnTo>
                <a:lnTo>
                  <a:pt x="1333609" y="818243"/>
                </a:lnTo>
                <a:lnTo>
                  <a:pt x="1334289" y="820284"/>
                </a:lnTo>
                <a:lnTo>
                  <a:pt x="1334969" y="823005"/>
                </a:lnTo>
                <a:lnTo>
                  <a:pt x="1335423" y="825953"/>
                </a:lnTo>
                <a:lnTo>
                  <a:pt x="1336103" y="833210"/>
                </a:lnTo>
                <a:lnTo>
                  <a:pt x="1336330" y="842509"/>
                </a:lnTo>
                <a:lnTo>
                  <a:pt x="1336330" y="854982"/>
                </a:lnTo>
                <a:lnTo>
                  <a:pt x="1439477" y="854982"/>
                </a:lnTo>
                <a:lnTo>
                  <a:pt x="1440384" y="846591"/>
                </a:lnTo>
                <a:lnTo>
                  <a:pt x="1440610" y="840694"/>
                </a:lnTo>
                <a:lnTo>
                  <a:pt x="1440610" y="836612"/>
                </a:lnTo>
                <a:lnTo>
                  <a:pt x="1440384" y="832757"/>
                </a:lnTo>
                <a:lnTo>
                  <a:pt x="1439704" y="828902"/>
                </a:lnTo>
                <a:lnTo>
                  <a:pt x="1439023" y="825046"/>
                </a:lnTo>
                <a:lnTo>
                  <a:pt x="1438343" y="821418"/>
                </a:lnTo>
                <a:lnTo>
                  <a:pt x="1437210" y="817789"/>
                </a:lnTo>
                <a:lnTo>
                  <a:pt x="1436303" y="814387"/>
                </a:lnTo>
                <a:lnTo>
                  <a:pt x="1434716" y="810985"/>
                </a:lnTo>
                <a:lnTo>
                  <a:pt x="1433129" y="808037"/>
                </a:lnTo>
                <a:lnTo>
                  <a:pt x="1431316" y="804862"/>
                </a:lnTo>
                <a:lnTo>
                  <a:pt x="1429502" y="801687"/>
                </a:lnTo>
                <a:lnTo>
                  <a:pt x="1427235" y="798966"/>
                </a:lnTo>
                <a:lnTo>
                  <a:pt x="1424968" y="796244"/>
                </a:lnTo>
                <a:lnTo>
                  <a:pt x="1422475" y="793750"/>
                </a:lnTo>
                <a:lnTo>
                  <a:pt x="1419754" y="791255"/>
                </a:lnTo>
                <a:lnTo>
                  <a:pt x="1416807" y="788534"/>
                </a:lnTo>
                <a:lnTo>
                  <a:pt x="1413860" y="786493"/>
                </a:lnTo>
                <a:lnTo>
                  <a:pt x="1410686" y="784225"/>
                </a:lnTo>
                <a:lnTo>
                  <a:pt x="1407059" y="782184"/>
                </a:lnTo>
                <a:lnTo>
                  <a:pt x="1403432" y="780143"/>
                </a:lnTo>
                <a:lnTo>
                  <a:pt x="1399578" y="778328"/>
                </a:lnTo>
                <a:lnTo>
                  <a:pt x="1395724" y="776514"/>
                </a:lnTo>
                <a:lnTo>
                  <a:pt x="1391644" y="774927"/>
                </a:lnTo>
                <a:lnTo>
                  <a:pt x="1387110" y="773339"/>
                </a:lnTo>
                <a:lnTo>
                  <a:pt x="1382576" y="771978"/>
                </a:lnTo>
                <a:lnTo>
                  <a:pt x="1377589" y="770844"/>
                </a:lnTo>
                <a:lnTo>
                  <a:pt x="1367614" y="768577"/>
                </a:lnTo>
                <a:lnTo>
                  <a:pt x="1356732" y="766762"/>
                </a:lnTo>
                <a:lnTo>
                  <a:pt x="1345171" y="765402"/>
                </a:lnTo>
                <a:lnTo>
                  <a:pt x="1345171" y="741362"/>
                </a:lnTo>
                <a:lnTo>
                  <a:pt x="1297791" y="741362"/>
                </a:lnTo>
                <a:close/>
                <a:moveTo>
                  <a:pt x="1322274" y="628650"/>
                </a:moveTo>
                <a:lnTo>
                  <a:pt x="1329755" y="628877"/>
                </a:lnTo>
                <a:lnTo>
                  <a:pt x="1337236" y="629330"/>
                </a:lnTo>
                <a:lnTo>
                  <a:pt x="1344717" y="629557"/>
                </a:lnTo>
                <a:lnTo>
                  <a:pt x="1351972" y="630237"/>
                </a:lnTo>
                <a:lnTo>
                  <a:pt x="1359453" y="631144"/>
                </a:lnTo>
                <a:lnTo>
                  <a:pt x="1366480" y="632052"/>
                </a:lnTo>
                <a:lnTo>
                  <a:pt x="1373735" y="633412"/>
                </a:lnTo>
                <a:lnTo>
                  <a:pt x="1380762" y="634546"/>
                </a:lnTo>
                <a:lnTo>
                  <a:pt x="1388017" y="636134"/>
                </a:lnTo>
                <a:lnTo>
                  <a:pt x="1395044" y="637948"/>
                </a:lnTo>
                <a:lnTo>
                  <a:pt x="1401845" y="639762"/>
                </a:lnTo>
                <a:lnTo>
                  <a:pt x="1408646" y="641803"/>
                </a:lnTo>
                <a:lnTo>
                  <a:pt x="1415674" y="643844"/>
                </a:lnTo>
                <a:lnTo>
                  <a:pt x="1422248" y="646566"/>
                </a:lnTo>
                <a:lnTo>
                  <a:pt x="1428822" y="648834"/>
                </a:lnTo>
                <a:lnTo>
                  <a:pt x="1435396" y="651555"/>
                </a:lnTo>
                <a:lnTo>
                  <a:pt x="1441971" y="654503"/>
                </a:lnTo>
                <a:lnTo>
                  <a:pt x="1448318" y="657225"/>
                </a:lnTo>
                <a:lnTo>
                  <a:pt x="1454439" y="660400"/>
                </a:lnTo>
                <a:lnTo>
                  <a:pt x="1460786" y="663802"/>
                </a:lnTo>
                <a:lnTo>
                  <a:pt x="1466907" y="667203"/>
                </a:lnTo>
                <a:lnTo>
                  <a:pt x="1472801" y="670832"/>
                </a:lnTo>
                <a:lnTo>
                  <a:pt x="1478695" y="674687"/>
                </a:lnTo>
                <a:lnTo>
                  <a:pt x="1484590" y="678543"/>
                </a:lnTo>
                <a:lnTo>
                  <a:pt x="1490257" y="682398"/>
                </a:lnTo>
                <a:lnTo>
                  <a:pt x="1495924" y="686480"/>
                </a:lnTo>
                <a:lnTo>
                  <a:pt x="1501592" y="690562"/>
                </a:lnTo>
                <a:lnTo>
                  <a:pt x="1507033" y="695098"/>
                </a:lnTo>
                <a:lnTo>
                  <a:pt x="1512473" y="699634"/>
                </a:lnTo>
                <a:lnTo>
                  <a:pt x="1517687" y="704169"/>
                </a:lnTo>
                <a:lnTo>
                  <a:pt x="1522901" y="708932"/>
                </a:lnTo>
                <a:lnTo>
                  <a:pt x="1527662" y="713921"/>
                </a:lnTo>
                <a:lnTo>
                  <a:pt x="1532649" y="718684"/>
                </a:lnTo>
                <a:lnTo>
                  <a:pt x="1537183" y="723900"/>
                </a:lnTo>
                <a:lnTo>
                  <a:pt x="1541944" y="729116"/>
                </a:lnTo>
                <a:lnTo>
                  <a:pt x="1546478" y="734332"/>
                </a:lnTo>
                <a:lnTo>
                  <a:pt x="1551012" y="739775"/>
                </a:lnTo>
                <a:lnTo>
                  <a:pt x="1555092" y="745444"/>
                </a:lnTo>
                <a:lnTo>
                  <a:pt x="1559173" y="751114"/>
                </a:lnTo>
                <a:lnTo>
                  <a:pt x="1563027" y="756784"/>
                </a:lnTo>
                <a:lnTo>
                  <a:pt x="1566881" y="762907"/>
                </a:lnTo>
                <a:lnTo>
                  <a:pt x="1570735" y="768803"/>
                </a:lnTo>
                <a:lnTo>
                  <a:pt x="1574362" y="774700"/>
                </a:lnTo>
                <a:lnTo>
                  <a:pt x="1577762" y="780823"/>
                </a:lnTo>
                <a:lnTo>
                  <a:pt x="1581163" y="786946"/>
                </a:lnTo>
                <a:lnTo>
                  <a:pt x="1584110" y="793296"/>
                </a:lnTo>
                <a:lnTo>
                  <a:pt x="1587057" y="799646"/>
                </a:lnTo>
                <a:lnTo>
                  <a:pt x="1589777" y="806223"/>
                </a:lnTo>
                <a:lnTo>
                  <a:pt x="1592724" y="812800"/>
                </a:lnTo>
                <a:lnTo>
                  <a:pt x="1594991" y="819377"/>
                </a:lnTo>
                <a:lnTo>
                  <a:pt x="1597712" y="825953"/>
                </a:lnTo>
                <a:lnTo>
                  <a:pt x="1599752" y="832984"/>
                </a:lnTo>
                <a:lnTo>
                  <a:pt x="1601792" y="839560"/>
                </a:lnTo>
                <a:lnTo>
                  <a:pt x="1603606" y="846591"/>
                </a:lnTo>
                <a:lnTo>
                  <a:pt x="1605419" y="853621"/>
                </a:lnTo>
                <a:lnTo>
                  <a:pt x="1606779" y="860878"/>
                </a:lnTo>
                <a:lnTo>
                  <a:pt x="1608140" y="867682"/>
                </a:lnTo>
                <a:lnTo>
                  <a:pt x="1609500" y="874939"/>
                </a:lnTo>
                <a:lnTo>
                  <a:pt x="1610407" y="882196"/>
                </a:lnTo>
                <a:lnTo>
                  <a:pt x="1611313" y="889680"/>
                </a:lnTo>
                <a:lnTo>
                  <a:pt x="1611993" y="896937"/>
                </a:lnTo>
                <a:lnTo>
                  <a:pt x="1612220" y="904421"/>
                </a:lnTo>
                <a:lnTo>
                  <a:pt x="1612447" y="911905"/>
                </a:lnTo>
                <a:lnTo>
                  <a:pt x="1612900" y="919389"/>
                </a:lnTo>
                <a:lnTo>
                  <a:pt x="1612447" y="926873"/>
                </a:lnTo>
                <a:lnTo>
                  <a:pt x="1612220" y="934357"/>
                </a:lnTo>
                <a:lnTo>
                  <a:pt x="1611993" y="941614"/>
                </a:lnTo>
                <a:lnTo>
                  <a:pt x="1611313" y="949098"/>
                </a:lnTo>
                <a:lnTo>
                  <a:pt x="1610407" y="956128"/>
                </a:lnTo>
                <a:lnTo>
                  <a:pt x="1609500" y="963385"/>
                </a:lnTo>
                <a:lnTo>
                  <a:pt x="1608140" y="970643"/>
                </a:lnTo>
                <a:lnTo>
                  <a:pt x="1606779" y="977900"/>
                </a:lnTo>
                <a:lnTo>
                  <a:pt x="1605419" y="984930"/>
                </a:lnTo>
                <a:lnTo>
                  <a:pt x="1603606" y="991734"/>
                </a:lnTo>
                <a:lnTo>
                  <a:pt x="1601792" y="998764"/>
                </a:lnTo>
                <a:lnTo>
                  <a:pt x="1599752" y="1005794"/>
                </a:lnTo>
                <a:lnTo>
                  <a:pt x="1597712" y="1012371"/>
                </a:lnTo>
                <a:lnTo>
                  <a:pt x="1594991" y="1019175"/>
                </a:lnTo>
                <a:lnTo>
                  <a:pt x="1592724" y="1025752"/>
                </a:lnTo>
                <a:lnTo>
                  <a:pt x="1589777" y="1032328"/>
                </a:lnTo>
                <a:lnTo>
                  <a:pt x="1587057" y="1038678"/>
                </a:lnTo>
                <a:lnTo>
                  <a:pt x="1584110" y="1045255"/>
                </a:lnTo>
                <a:lnTo>
                  <a:pt x="1581163" y="1051605"/>
                </a:lnTo>
                <a:lnTo>
                  <a:pt x="1577762" y="1057728"/>
                </a:lnTo>
                <a:lnTo>
                  <a:pt x="1574362" y="1063852"/>
                </a:lnTo>
                <a:lnTo>
                  <a:pt x="1570735" y="1069975"/>
                </a:lnTo>
                <a:lnTo>
                  <a:pt x="1566881" y="1075871"/>
                </a:lnTo>
                <a:lnTo>
                  <a:pt x="1563027" y="1081768"/>
                </a:lnTo>
                <a:lnTo>
                  <a:pt x="1559173" y="1087437"/>
                </a:lnTo>
                <a:lnTo>
                  <a:pt x="1555092" y="1093107"/>
                </a:lnTo>
                <a:lnTo>
                  <a:pt x="1551012" y="1098550"/>
                </a:lnTo>
                <a:lnTo>
                  <a:pt x="1546478" y="1103993"/>
                </a:lnTo>
                <a:lnTo>
                  <a:pt x="1541944" y="1109435"/>
                </a:lnTo>
                <a:lnTo>
                  <a:pt x="1537183" y="1114652"/>
                </a:lnTo>
                <a:lnTo>
                  <a:pt x="1532649" y="1119641"/>
                </a:lnTo>
                <a:lnTo>
                  <a:pt x="1527662" y="1124630"/>
                </a:lnTo>
                <a:lnTo>
                  <a:pt x="1522901" y="1129619"/>
                </a:lnTo>
                <a:lnTo>
                  <a:pt x="1517687" y="1134382"/>
                </a:lnTo>
                <a:lnTo>
                  <a:pt x="1512473" y="1139144"/>
                </a:lnTo>
                <a:lnTo>
                  <a:pt x="1507033" y="1143453"/>
                </a:lnTo>
                <a:lnTo>
                  <a:pt x="1501592" y="1147762"/>
                </a:lnTo>
                <a:lnTo>
                  <a:pt x="1495924" y="1151844"/>
                </a:lnTo>
                <a:lnTo>
                  <a:pt x="1490257" y="1156153"/>
                </a:lnTo>
                <a:lnTo>
                  <a:pt x="1484590" y="1160235"/>
                </a:lnTo>
                <a:lnTo>
                  <a:pt x="1478695" y="1164091"/>
                </a:lnTo>
                <a:lnTo>
                  <a:pt x="1472801" y="1167719"/>
                </a:lnTo>
                <a:lnTo>
                  <a:pt x="1466907" y="1171348"/>
                </a:lnTo>
                <a:lnTo>
                  <a:pt x="1460786" y="1174750"/>
                </a:lnTo>
                <a:lnTo>
                  <a:pt x="1454439" y="1177925"/>
                </a:lnTo>
                <a:lnTo>
                  <a:pt x="1448318" y="1181100"/>
                </a:lnTo>
                <a:lnTo>
                  <a:pt x="1441971" y="1184275"/>
                </a:lnTo>
                <a:lnTo>
                  <a:pt x="1435396" y="1186996"/>
                </a:lnTo>
                <a:lnTo>
                  <a:pt x="1428822" y="1189491"/>
                </a:lnTo>
                <a:lnTo>
                  <a:pt x="1422248" y="1192212"/>
                </a:lnTo>
                <a:lnTo>
                  <a:pt x="1415674" y="1194480"/>
                </a:lnTo>
                <a:lnTo>
                  <a:pt x="1408646" y="1196748"/>
                </a:lnTo>
                <a:lnTo>
                  <a:pt x="1401845" y="1198562"/>
                </a:lnTo>
                <a:lnTo>
                  <a:pt x="1395044" y="1200603"/>
                </a:lnTo>
                <a:lnTo>
                  <a:pt x="1388017" y="1202191"/>
                </a:lnTo>
                <a:lnTo>
                  <a:pt x="1380762" y="1203778"/>
                </a:lnTo>
                <a:lnTo>
                  <a:pt x="1373735" y="1205366"/>
                </a:lnTo>
                <a:lnTo>
                  <a:pt x="1366480" y="1206273"/>
                </a:lnTo>
                <a:lnTo>
                  <a:pt x="1359453" y="1207407"/>
                </a:lnTo>
                <a:lnTo>
                  <a:pt x="1351972" y="1208087"/>
                </a:lnTo>
                <a:lnTo>
                  <a:pt x="1344717" y="1208994"/>
                </a:lnTo>
                <a:lnTo>
                  <a:pt x="1337236" y="1209448"/>
                </a:lnTo>
                <a:lnTo>
                  <a:pt x="1329755" y="1209675"/>
                </a:lnTo>
                <a:lnTo>
                  <a:pt x="1322274" y="1209675"/>
                </a:lnTo>
                <a:lnTo>
                  <a:pt x="1314793" y="1209675"/>
                </a:lnTo>
                <a:lnTo>
                  <a:pt x="1307312" y="1209448"/>
                </a:lnTo>
                <a:lnTo>
                  <a:pt x="1300058" y="1208994"/>
                </a:lnTo>
                <a:lnTo>
                  <a:pt x="1292577" y="1208087"/>
                </a:lnTo>
                <a:lnTo>
                  <a:pt x="1285323" y="1207407"/>
                </a:lnTo>
                <a:lnTo>
                  <a:pt x="1278068" y="1206273"/>
                </a:lnTo>
                <a:lnTo>
                  <a:pt x="1271041" y="1205366"/>
                </a:lnTo>
                <a:lnTo>
                  <a:pt x="1263787" y="1203778"/>
                </a:lnTo>
                <a:lnTo>
                  <a:pt x="1256759" y="1202191"/>
                </a:lnTo>
                <a:lnTo>
                  <a:pt x="1249731" y="1200603"/>
                </a:lnTo>
                <a:lnTo>
                  <a:pt x="1242930" y="1198562"/>
                </a:lnTo>
                <a:lnTo>
                  <a:pt x="1235903" y="1196748"/>
                </a:lnTo>
                <a:lnTo>
                  <a:pt x="1229102" y="1194480"/>
                </a:lnTo>
                <a:lnTo>
                  <a:pt x="1222528" y="1192212"/>
                </a:lnTo>
                <a:lnTo>
                  <a:pt x="1215727" y="1189491"/>
                </a:lnTo>
                <a:lnTo>
                  <a:pt x="1209379" y="1186996"/>
                </a:lnTo>
                <a:lnTo>
                  <a:pt x="1202805" y="1184275"/>
                </a:lnTo>
                <a:lnTo>
                  <a:pt x="1196457" y="1181100"/>
                </a:lnTo>
                <a:lnTo>
                  <a:pt x="1189883" y="1177925"/>
                </a:lnTo>
                <a:lnTo>
                  <a:pt x="1183762" y="1174750"/>
                </a:lnTo>
                <a:lnTo>
                  <a:pt x="1177868" y="1171348"/>
                </a:lnTo>
                <a:lnTo>
                  <a:pt x="1171747" y="1167719"/>
                </a:lnTo>
                <a:lnTo>
                  <a:pt x="1165853" y="1164091"/>
                </a:lnTo>
                <a:lnTo>
                  <a:pt x="1159732" y="1160235"/>
                </a:lnTo>
                <a:lnTo>
                  <a:pt x="1154065" y="1156153"/>
                </a:lnTo>
                <a:lnTo>
                  <a:pt x="1148398" y="1151844"/>
                </a:lnTo>
                <a:lnTo>
                  <a:pt x="1142957" y="1147762"/>
                </a:lnTo>
                <a:lnTo>
                  <a:pt x="1137743" y="1143453"/>
                </a:lnTo>
                <a:lnTo>
                  <a:pt x="1132302" y="1139144"/>
                </a:lnTo>
                <a:lnTo>
                  <a:pt x="1127088" y="1134382"/>
                </a:lnTo>
                <a:lnTo>
                  <a:pt x="1121874" y="1129619"/>
                </a:lnTo>
                <a:lnTo>
                  <a:pt x="1117113" y="1124630"/>
                </a:lnTo>
                <a:lnTo>
                  <a:pt x="1112126" y="1119641"/>
                </a:lnTo>
                <a:lnTo>
                  <a:pt x="1107139" y="1114652"/>
                </a:lnTo>
                <a:lnTo>
                  <a:pt x="1102605" y="1109435"/>
                </a:lnTo>
                <a:lnTo>
                  <a:pt x="1098298" y="1103993"/>
                </a:lnTo>
                <a:lnTo>
                  <a:pt x="1093764" y="1098550"/>
                </a:lnTo>
                <a:lnTo>
                  <a:pt x="1089683" y="1093107"/>
                </a:lnTo>
                <a:lnTo>
                  <a:pt x="1085602" y="1087437"/>
                </a:lnTo>
                <a:lnTo>
                  <a:pt x="1081522" y="1081768"/>
                </a:lnTo>
                <a:lnTo>
                  <a:pt x="1077668" y="1075871"/>
                </a:lnTo>
                <a:lnTo>
                  <a:pt x="1074041" y="1069975"/>
                </a:lnTo>
                <a:lnTo>
                  <a:pt x="1070414" y="1063852"/>
                </a:lnTo>
                <a:lnTo>
                  <a:pt x="1067013" y="1057728"/>
                </a:lnTo>
                <a:lnTo>
                  <a:pt x="1063613" y="1051605"/>
                </a:lnTo>
                <a:lnTo>
                  <a:pt x="1060439" y="1045255"/>
                </a:lnTo>
                <a:lnTo>
                  <a:pt x="1057492" y="1038678"/>
                </a:lnTo>
                <a:lnTo>
                  <a:pt x="1054545" y="1032328"/>
                </a:lnTo>
                <a:lnTo>
                  <a:pt x="1052051" y="1025752"/>
                </a:lnTo>
                <a:lnTo>
                  <a:pt x="1049558" y="1019175"/>
                </a:lnTo>
                <a:lnTo>
                  <a:pt x="1047064" y="1012371"/>
                </a:lnTo>
                <a:lnTo>
                  <a:pt x="1044797" y="1005794"/>
                </a:lnTo>
                <a:lnTo>
                  <a:pt x="1042757" y="998764"/>
                </a:lnTo>
                <a:lnTo>
                  <a:pt x="1040943" y="991734"/>
                </a:lnTo>
                <a:lnTo>
                  <a:pt x="1039356" y="984930"/>
                </a:lnTo>
                <a:lnTo>
                  <a:pt x="1037769" y="977900"/>
                </a:lnTo>
                <a:lnTo>
                  <a:pt x="1036409" y="970643"/>
                </a:lnTo>
                <a:lnTo>
                  <a:pt x="1035276" y="963385"/>
                </a:lnTo>
                <a:lnTo>
                  <a:pt x="1034142" y="956128"/>
                </a:lnTo>
                <a:lnTo>
                  <a:pt x="1033462" y="949098"/>
                </a:lnTo>
                <a:lnTo>
                  <a:pt x="1032782" y="941614"/>
                </a:lnTo>
                <a:lnTo>
                  <a:pt x="1032102" y="934357"/>
                </a:lnTo>
                <a:lnTo>
                  <a:pt x="1031875" y="926873"/>
                </a:lnTo>
                <a:lnTo>
                  <a:pt x="1031875" y="919389"/>
                </a:lnTo>
                <a:lnTo>
                  <a:pt x="1031875" y="911905"/>
                </a:lnTo>
                <a:lnTo>
                  <a:pt x="1032102" y="904421"/>
                </a:lnTo>
                <a:lnTo>
                  <a:pt x="1032782" y="896937"/>
                </a:lnTo>
                <a:lnTo>
                  <a:pt x="1033462" y="889680"/>
                </a:lnTo>
                <a:lnTo>
                  <a:pt x="1034142" y="882196"/>
                </a:lnTo>
                <a:lnTo>
                  <a:pt x="1035276" y="874939"/>
                </a:lnTo>
                <a:lnTo>
                  <a:pt x="1036409" y="867682"/>
                </a:lnTo>
                <a:lnTo>
                  <a:pt x="1037769" y="860878"/>
                </a:lnTo>
                <a:lnTo>
                  <a:pt x="1039356" y="853621"/>
                </a:lnTo>
                <a:lnTo>
                  <a:pt x="1040943" y="846591"/>
                </a:lnTo>
                <a:lnTo>
                  <a:pt x="1042757" y="839560"/>
                </a:lnTo>
                <a:lnTo>
                  <a:pt x="1044797" y="832984"/>
                </a:lnTo>
                <a:lnTo>
                  <a:pt x="1047064" y="825953"/>
                </a:lnTo>
                <a:lnTo>
                  <a:pt x="1049558" y="819377"/>
                </a:lnTo>
                <a:lnTo>
                  <a:pt x="1052051" y="812800"/>
                </a:lnTo>
                <a:lnTo>
                  <a:pt x="1054545" y="806223"/>
                </a:lnTo>
                <a:lnTo>
                  <a:pt x="1057492" y="799646"/>
                </a:lnTo>
                <a:lnTo>
                  <a:pt x="1060439" y="793296"/>
                </a:lnTo>
                <a:lnTo>
                  <a:pt x="1063613" y="786946"/>
                </a:lnTo>
                <a:lnTo>
                  <a:pt x="1067013" y="780823"/>
                </a:lnTo>
                <a:lnTo>
                  <a:pt x="1070414" y="774700"/>
                </a:lnTo>
                <a:lnTo>
                  <a:pt x="1074041" y="768803"/>
                </a:lnTo>
                <a:lnTo>
                  <a:pt x="1077668" y="762907"/>
                </a:lnTo>
                <a:lnTo>
                  <a:pt x="1081522" y="756784"/>
                </a:lnTo>
                <a:lnTo>
                  <a:pt x="1085602" y="751114"/>
                </a:lnTo>
                <a:lnTo>
                  <a:pt x="1089683" y="745444"/>
                </a:lnTo>
                <a:lnTo>
                  <a:pt x="1093764" y="739775"/>
                </a:lnTo>
                <a:lnTo>
                  <a:pt x="1098298" y="734332"/>
                </a:lnTo>
                <a:lnTo>
                  <a:pt x="1102605" y="729116"/>
                </a:lnTo>
                <a:lnTo>
                  <a:pt x="1107139" y="723900"/>
                </a:lnTo>
                <a:lnTo>
                  <a:pt x="1112126" y="718684"/>
                </a:lnTo>
                <a:lnTo>
                  <a:pt x="1117113" y="713921"/>
                </a:lnTo>
                <a:lnTo>
                  <a:pt x="1121874" y="708932"/>
                </a:lnTo>
                <a:lnTo>
                  <a:pt x="1127088" y="704169"/>
                </a:lnTo>
                <a:lnTo>
                  <a:pt x="1132302" y="699634"/>
                </a:lnTo>
                <a:lnTo>
                  <a:pt x="1137743" y="695098"/>
                </a:lnTo>
                <a:lnTo>
                  <a:pt x="1142957" y="690562"/>
                </a:lnTo>
                <a:lnTo>
                  <a:pt x="1148398" y="686480"/>
                </a:lnTo>
                <a:lnTo>
                  <a:pt x="1154065" y="682398"/>
                </a:lnTo>
                <a:lnTo>
                  <a:pt x="1159732" y="678543"/>
                </a:lnTo>
                <a:lnTo>
                  <a:pt x="1165853" y="674687"/>
                </a:lnTo>
                <a:lnTo>
                  <a:pt x="1171747" y="670832"/>
                </a:lnTo>
                <a:lnTo>
                  <a:pt x="1177868" y="667203"/>
                </a:lnTo>
                <a:lnTo>
                  <a:pt x="1183762" y="663802"/>
                </a:lnTo>
                <a:lnTo>
                  <a:pt x="1189883" y="660400"/>
                </a:lnTo>
                <a:lnTo>
                  <a:pt x="1196457" y="657225"/>
                </a:lnTo>
                <a:lnTo>
                  <a:pt x="1202805" y="654503"/>
                </a:lnTo>
                <a:lnTo>
                  <a:pt x="1209379" y="651555"/>
                </a:lnTo>
                <a:lnTo>
                  <a:pt x="1215727" y="648834"/>
                </a:lnTo>
                <a:lnTo>
                  <a:pt x="1222528" y="646566"/>
                </a:lnTo>
                <a:lnTo>
                  <a:pt x="1229102" y="643844"/>
                </a:lnTo>
                <a:lnTo>
                  <a:pt x="1235903" y="641803"/>
                </a:lnTo>
                <a:lnTo>
                  <a:pt x="1242930" y="639762"/>
                </a:lnTo>
                <a:lnTo>
                  <a:pt x="1249731" y="637948"/>
                </a:lnTo>
                <a:lnTo>
                  <a:pt x="1256759" y="636134"/>
                </a:lnTo>
                <a:lnTo>
                  <a:pt x="1263787" y="634546"/>
                </a:lnTo>
                <a:lnTo>
                  <a:pt x="1271041" y="633412"/>
                </a:lnTo>
                <a:lnTo>
                  <a:pt x="1278068" y="632052"/>
                </a:lnTo>
                <a:lnTo>
                  <a:pt x="1285323" y="631144"/>
                </a:lnTo>
                <a:lnTo>
                  <a:pt x="1292577" y="630237"/>
                </a:lnTo>
                <a:lnTo>
                  <a:pt x="1300058" y="629557"/>
                </a:lnTo>
                <a:lnTo>
                  <a:pt x="1307312" y="629330"/>
                </a:lnTo>
                <a:lnTo>
                  <a:pt x="1314793" y="628877"/>
                </a:lnTo>
                <a:lnTo>
                  <a:pt x="1322274" y="628650"/>
                </a:lnTo>
                <a:close/>
                <a:moveTo>
                  <a:pt x="1872408" y="450081"/>
                </a:moveTo>
                <a:lnTo>
                  <a:pt x="1872408" y="463897"/>
                </a:lnTo>
                <a:lnTo>
                  <a:pt x="1864899" y="464803"/>
                </a:lnTo>
                <a:lnTo>
                  <a:pt x="1857846" y="465709"/>
                </a:lnTo>
                <a:lnTo>
                  <a:pt x="1851474" y="467068"/>
                </a:lnTo>
                <a:lnTo>
                  <a:pt x="1845558" y="468880"/>
                </a:lnTo>
                <a:lnTo>
                  <a:pt x="1839870" y="470691"/>
                </a:lnTo>
                <a:lnTo>
                  <a:pt x="1834864" y="472730"/>
                </a:lnTo>
                <a:lnTo>
                  <a:pt x="1830313" y="474995"/>
                </a:lnTo>
                <a:lnTo>
                  <a:pt x="1826218" y="477939"/>
                </a:lnTo>
                <a:lnTo>
                  <a:pt x="1822577" y="480657"/>
                </a:lnTo>
                <a:lnTo>
                  <a:pt x="1819391" y="483827"/>
                </a:lnTo>
                <a:lnTo>
                  <a:pt x="1816888" y="487451"/>
                </a:lnTo>
                <a:lnTo>
                  <a:pt x="1814840" y="491075"/>
                </a:lnTo>
                <a:lnTo>
                  <a:pt x="1813020" y="495152"/>
                </a:lnTo>
                <a:lnTo>
                  <a:pt x="1811882" y="499228"/>
                </a:lnTo>
                <a:lnTo>
                  <a:pt x="1811200" y="503984"/>
                </a:lnTo>
                <a:lnTo>
                  <a:pt x="1810745" y="508514"/>
                </a:lnTo>
                <a:lnTo>
                  <a:pt x="1810745" y="511911"/>
                </a:lnTo>
                <a:lnTo>
                  <a:pt x="1811427" y="515309"/>
                </a:lnTo>
                <a:lnTo>
                  <a:pt x="1811882" y="518253"/>
                </a:lnTo>
                <a:lnTo>
                  <a:pt x="1812565" y="521424"/>
                </a:lnTo>
                <a:lnTo>
                  <a:pt x="1813703" y="524594"/>
                </a:lnTo>
                <a:lnTo>
                  <a:pt x="1815068" y="527312"/>
                </a:lnTo>
                <a:lnTo>
                  <a:pt x="1816206" y="530257"/>
                </a:lnTo>
                <a:lnTo>
                  <a:pt x="1818026" y="532974"/>
                </a:lnTo>
                <a:lnTo>
                  <a:pt x="1819846" y="535692"/>
                </a:lnTo>
                <a:lnTo>
                  <a:pt x="1821894" y="537957"/>
                </a:lnTo>
                <a:lnTo>
                  <a:pt x="1823942" y="540222"/>
                </a:lnTo>
                <a:lnTo>
                  <a:pt x="1826218" y="542487"/>
                </a:lnTo>
                <a:lnTo>
                  <a:pt x="1828265" y="544298"/>
                </a:lnTo>
                <a:lnTo>
                  <a:pt x="1830541" y="546337"/>
                </a:lnTo>
                <a:lnTo>
                  <a:pt x="1832816" y="547922"/>
                </a:lnTo>
                <a:lnTo>
                  <a:pt x="1835547" y="549508"/>
                </a:lnTo>
                <a:lnTo>
                  <a:pt x="1841463" y="552905"/>
                </a:lnTo>
                <a:lnTo>
                  <a:pt x="1849654" y="557208"/>
                </a:lnTo>
                <a:lnTo>
                  <a:pt x="1860349" y="562191"/>
                </a:lnTo>
                <a:lnTo>
                  <a:pt x="1873319" y="568079"/>
                </a:lnTo>
                <a:lnTo>
                  <a:pt x="1877187" y="569891"/>
                </a:lnTo>
                <a:lnTo>
                  <a:pt x="1880827" y="571703"/>
                </a:lnTo>
                <a:lnTo>
                  <a:pt x="1883785" y="573515"/>
                </a:lnTo>
                <a:lnTo>
                  <a:pt x="1886516" y="575327"/>
                </a:lnTo>
                <a:lnTo>
                  <a:pt x="1888564" y="577139"/>
                </a:lnTo>
                <a:lnTo>
                  <a:pt x="1890384" y="578497"/>
                </a:lnTo>
                <a:lnTo>
                  <a:pt x="1891749" y="580083"/>
                </a:lnTo>
                <a:lnTo>
                  <a:pt x="1892660" y="581895"/>
                </a:lnTo>
                <a:lnTo>
                  <a:pt x="1893342" y="583480"/>
                </a:lnTo>
                <a:lnTo>
                  <a:pt x="1894025" y="585518"/>
                </a:lnTo>
                <a:lnTo>
                  <a:pt x="1894707" y="590501"/>
                </a:lnTo>
                <a:lnTo>
                  <a:pt x="1895390" y="596163"/>
                </a:lnTo>
                <a:lnTo>
                  <a:pt x="1895390" y="602958"/>
                </a:lnTo>
                <a:lnTo>
                  <a:pt x="1895390" y="605675"/>
                </a:lnTo>
                <a:lnTo>
                  <a:pt x="1894707" y="608167"/>
                </a:lnTo>
                <a:lnTo>
                  <a:pt x="1894025" y="610205"/>
                </a:lnTo>
                <a:lnTo>
                  <a:pt x="1892660" y="611791"/>
                </a:lnTo>
                <a:lnTo>
                  <a:pt x="1890839" y="613149"/>
                </a:lnTo>
                <a:lnTo>
                  <a:pt x="1888791" y="614055"/>
                </a:lnTo>
                <a:lnTo>
                  <a:pt x="1886061" y="614735"/>
                </a:lnTo>
                <a:lnTo>
                  <a:pt x="1883330" y="614961"/>
                </a:lnTo>
                <a:lnTo>
                  <a:pt x="1880145" y="614735"/>
                </a:lnTo>
                <a:lnTo>
                  <a:pt x="1878552" y="614055"/>
                </a:lnTo>
                <a:lnTo>
                  <a:pt x="1877414" y="613602"/>
                </a:lnTo>
                <a:lnTo>
                  <a:pt x="1876277" y="613149"/>
                </a:lnTo>
                <a:lnTo>
                  <a:pt x="1875594" y="612243"/>
                </a:lnTo>
                <a:lnTo>
                  <a:pt x="1874684" y="611564"/>
                </a:lnTo>
                <a:lnTo>
                  <a:pt x="1874229" y="610432"/>
                </a:lnTo>
                <a:lnTo>
                  <a:pt x="1873774" y="609299"/>
                </a:lnTo>
                <a:lnTo>
                  <a:pt x="1873546" y="607487"/>
                </a:lnTo>
                <a:lnTo>
                  <a:pt x="1872863" y="602731"/>
                </a:lnTo>
                <a:lnTo>
                  <a:pt x="1872408" y="596616"/>
                </a:lnTo>
                <a:lnTo>
                  <a:pt x="1872408" y="588689"/>
                </a:lnTo>
                <a:lnTo>
                  <a:pt x="1872408" y="577818"/>
                </a:lnTo>
                <a:lnTo>
                  <a:pt x="1811655" y="577818"/>
                </a:lnTo>
                <a:lnTo>
                  <a:pt x="1811655" y="586424"/>
                </a:lnTo>
                <a:lnTo>
                  <a:pt x="1811882" y="593445"/>
                </a:lnTo>
                <a:lnTo>
                  <a:pt x="1812338" y="596616"/>
                </a:lnTo>
                <a:lnTo>
                  <a:pt x="1813020" y="600013"/>
                </a:lnTo>
                <a:lnTo>
                  <a:pt x="1813475" y="602958"/>
                </a:lnTo>
                <a:lnTo>
                  <a:pt x="1814158" y="605902"/>
                </a:lnTo>
                <a:lnTo>
                  <a:pt x="1815296" y="608620"/>
                </a:lnTo>
                <a:lnTo>
                  <a:pt x="1816206" y="611338"/>
                </a:lnTo>
                <a:lnTo>
                  <a:pt x="1817343" y="613829"/>
                </a:lnTo>
                <a:lnTo>
                  <a:pt x="1818936" y="616094"/>
                </a:lnTo>
                <a:lnTo>
                  <a:pt x="1820074" y="618359"/>
                </a:lnTo>
                <a:lnTo>
                  <a:pt x="1821894" y="620623"/>
                </a:lnTo>
                <a:lnTo>
                  <a:pt x="1823715" y="622435"/>
                </a:lnTo>
                <a:lnTo>
                  <a:pt x="1825535" y="624247"/>
                </a:lnTo>
                <a:lnTo>
                  <a:pt x="1827583" y="626059"/>
                </a:lnTo>
                <a:lnTo>
                  <a:pt x="1829631" y="627418"/>
                </a:lnTo>
                <a:lnTo>
                  <a:pt x="1834409" y="630136"/>
                </a:lnTo>
                <a:lnTo>
                  <a:pt x="1839415" y="632627"/>
                </a:lnTo>
                <a:lnTo>
                  <a:pt x="1844193" y="634665"/>
                </a:lnTo>
                <a:lnTo>
                  <a:pt x="1849654" y="636704"/>
                </a:lnTo>
                <a:lnTo>
                  <a:pt x="1855115" y="638289"/>
                </a:lnTo>
                <a:lnTo>
                  <a:pt x="1860576" y="639421"/>
                </a:lnTo>
                <a:lnTo>
                  <a:pt x="1866492" y="640327"/>
                </a:lnTo>
                <a:lnTo>
                  <a:pt x="1872408" y="641007"/>
                </a:lnTo>
                <a:lnTo>
                  <a:pt x="1872408" y="657993"/>
                </a:lnTo>
                <a:lnTo>
                  <a:pt x="1900396" y="657993"/>
                </a:lnTo>
                <a:lnTo>
                  <a:pt x="1900396" y="641460"/>
                </a:lnTo>
                <a:lnTo>
                  <a:pt x="1907905" y="640554"/>
                </a:lnTo>
                <a:lnTo>
                  <a:pt x="1914959" y="639421"/>
                </a:lnTo>
                <a:lnTo>
                  <a:pt x="1921557" y="637610"/>
                </a:lnTo>
                <a:lnTo>
                  <a:pt x="1927474" y="635798"/>
                </a:lnTo>
                <a:lnTo>
                  <a:pt x="1933162" y="633533"/>
                </a:lnTo>
                <a:lnTo>
                  <a:pt x="1938396" y="631042"/>
                </a:lnTo>
                <a:lnTo>
                  <a:pt x="1943174" y="628324"/>
                </a:lnTo>
                <a:lnTo>
                  <a:pt x="1947270" y="624927"/>
                </a:lnTo>
                <a:lnTo>
                  <a:pt x="1950910" y="621529"/>
                </a:lnTo>
                <a:lnTo>
                  <a:pt x="1953868" y="617679"/>
                </a:lnTo>
                <a:lnTo>
                  <a:pt x="1956826" y="613602"/>
                </a:lnTo>
                <a:lnTo>
                  <a:pt x="1958874" y="609299"/>
                </a:lnTo>
                <a:lnTo>
                  <a:pt x="1960695" y="604317"/>
                </a:lnTo>
                <a:lnTo>
                  <a:pt x="1962060" y="599107"/>
                </a:lnTo>
                <a:lnTo>
                  <a:pt x="1962515" y="593672"/>
                </a:lnTo>
                <a:lnTo>
                  <a:pt x="1962743" y="588010"/>
                </a:lnTo>
                <a:lnTo>
                  <a:pt x="1962743" y="584613"/>
                </a:lnTo>
                <a:lnTo>
                  <a:pt x="1962515" y="581215"/>
                </a:lnTo>
                <a:lnTo>
                  <a:pt x="1962060" y="577818"/>
                </a:lnTo>
                <a:lnTo>
                  <a:pt x="1961377" y="574647"/>
                </a:lnTo>
                <a:lnTo>
                  <a:pt x="1960695" y="571929"/>
                </a:lnTo>
                <a:lnTo>
                  <a:pt x="1959557" y="568985"/>
                </a:lnTo>
                <a:lnTo>
                  <a:pt x="1958419" y="566267"/>
                </a:lnTo>
                <a:lnTo>
                  <a:pt x="1957054" y="563550"/>
                </a:lnTo>
                <a:lnTo>
                  <a:pt x="1953868" y="559020"/>
                </a:lnTo>
                <a:lnTo>
                  <a:pt x="1950683" y="555170"/>
                </a:lnTo>
                <a:lnTo>
                  <a:pt x="1948862" y="553358"/>
                </a:lnTo>
                <a:lnTo>
                  <a:pt x="1947042" y="551546"/>
                </a:lnTo>
                <a:lnTo>
                  <a:pt x="1944994" y="549961"/>
                </a:lnTo>
                <a:lnTo>
                  <a:pt x="1942719" y="548375"/>
                </a:lnTo>
                <a:lnTo>
                  <a:pt x="1937713" y="545657"/>
                </a:lnTo>
                <a:lnTo>
                  <a:pt x="1930659" y="542034"/>
                </a:lnTo>
                <a:lnTo>
                  <a:pt x="1921785" y="537957"/>
                </a:lnTo>
                <a:lnTo>
                  <a:pt x="1911318" y="532974"/>
                </a:lnTo>
                <a:lnTo>
                  <a:pt x="1899031" y="527539"/>
                </a:lnTo>
                <a:lnTo>
                  <a:pt x="1889474" y="523236"/>
                </a:lnTo>
                <a:lnTo>
                  <a:pt x="1882875" y="519612"/>
                </a:lnTo>
                <a:lnTo>
                  <a:pt x="1878552" y="517120"/>
                </a:lnTo>
                <a:lnTo>
                  <a:pt x="1877187" y="515988"/>
                </a:lnTo>
                <a:lnTo>
                  <a:pt x="1876049" y="514629"/>
                </a:lnTo>
                <a:lnTo>
                  <a:pt x="1875139" y="513270"/>
                </a:lnTo>
                <a:lnTo>
                  <a:pt x="1874229" y="511458"/>
                </a:lnTo>
                <a:lnTo>
                  <a:pt x="1873774" y="509647"/>
                </a:lnTo>
                <a:lnTo>
                  <a:pt x="1873319" y="507608"/>
                </a:lnTo>
                <a:lnTo>
                  <a:pt x="1872863" y="505117"/>
                </a:lnTo>
                <a:lnTo>
                  <a:pt x="1872863" y="502626"/>
                </a:lnTo>
                <a:lnTo>
                  <a:pt x="1872863" y="499681"/>
                </a:lnTo>
                <a:lnTo>
                  <a:pt x="1873546" y="497190"/>
                </a:lnTo>
                <a:lnTo>
                  <a:pt x="1874456" y="495152"/>
                </a:lnTo>
                <a:lnTo>
                  <a:pt x="1875594" y="493340"/>
                </a:lnTo>
                <a:lnTo>
                  <a:pt x="1877187" y="491981"/>
                </a:lnTo>
                <a:lnTo>
                  <a:pt x="1879235" y="491075"/>
                </a:lnTo>
                <a:lnTo>
                  <a:pt x="1881282" y="490622"/>
                </a:lnTo>
                <a:lnTo>
                  <a:pt x="1883785" y="490169"/>
                </a:lnTo>
                <a:lnTo>
                  <a:pt x="1887199" y="490622"/>
                </a:lnTo>
                <a:lnTo>
                  <a:pt x="1889702" y="491301"/>
                </a:lnTo>
                <a:lnTo>
                  <a:pt x="1890839" y="491528"/>
                </a:lnTo>
                <a:lnTo>
                  <a:pt x="1891522" y="492207"/>
                </a:lnTo>
                <a:lnTo>
                  <a:pt x="1892432" y="493113"/>
                </a:lnTo>
                <a:lnTo>
                  <a:pt x="1892887" y="493793"/>
                </a:lnTo>
                <a:lnTo>
                  <a:pt x="1894025" y="496284"/>
                </a:lnTo>
                <a:lnTo>
                  <a:pt x="1894480" y="499455"/>
                </a:lnTo>
                <a:lnTo>
                  <a:pt x="1894935" y="503758"/>
                </a:lnTo>
                <a:lnTo>
                  <a:pt x="1895163" y="508967"/>
                </a:lnTo>
                <a:lnTo>
                  <a:pt x="1895163" y="516215"/>
                </a:lnTo>
                <a:lnTo>
                  <a:pt x="1955689" y="516215"/>
                </a:lnTo>
                <a:lnTo>
                  <a:pt x="1956371" y="511458"/>
                </a:lnTo>
                <a:lnTo>
                  <a:pt x="1956371" y="508061"/>
                </a:lnTo>
                <a:lnTo>
                  <a:pt x="1955916" y="503305"/>
                </a:lnTo>
                <a:lnTo>
                  <a:pt x="1955461" y="498775"/>
                </a:lnTo>
                <a:lnTo>
                  <a:pt x="1954551" y="494699"/>
                </a:lnTo>
                <a:lnTo>
                  <a:pt x="1952958" y="490848"/>
                </a:lnTo>
                <a:lnTo>
                  <a:pt x="1950910" y="487225"/>
                </a:lnTo>
                <a:lnTo>
                  <a:pt x="1948635" y="483601"/>
                </a:lnTo>
                <a:lnTo>
                  <a:pt x="1945677" y="480430"/>
                </a:lnTo>
                <a:lnTo>
                  <a:pt x="1942264" y="477712"/>
                </a:lnTo>
                <a:lnTo>
                  <a:pt x="1938623" y="474995"/>
                </a:lnTo>
                <a:lnTo>
                  <a:pt x="1934527" y="472730"/>
                </a:lnTo>
                <a:lnTo>
                  <a:pt x="1929976" y="470465"/>
                </a:lnTo>
                <a:lnTo>
                  <a:pt x="1924971" y="468653"/>
                </a:lnTo>
                <a:lnTo>
                  <a:pt x="1919510" y="467068"/>
                </a:lnTo>
                <a:lnTo>
                  <a:pt x="1913593" y="465709"/>
                </a:lnTo>
                <a:lnTo>
                  <a:pt x="1907222" y="464803"/>
                </a:lnTo>
                <a:lnTo>
                  <a:pt x="1900396" y="463897"/>
                </a:lnTo>
                <a:lnTo>
                  <a:pt x="1900396" y="450081"/>
                </a:lnTo>
                <a:lnTo>
                  <a:pt x="1872408" y="450081"/>
                </a:lnTo>
                <a:close/>
                <a:moveTo>
                  <a:pt x="1886971" y="384175"/>
                </a:moveTo>
                <a:lnTo>
                  <a:pt x="1895390" y="384401"/>
                </a:lnTo>
                <a:lnTo>
                  <a:pt x="1904264" y="384854"/>
                </a:lnTo>
                <a:lnTo>
                  <a:pt x="1912911" y="385987"/>
                </a:lnTo>
                <a:lnTo>
                  <a:pt x="1921102" y="387572"/>
                </a:lnTo>
                <a:lnTo>
                  <a:pt x="1929294" y="389610"/>
                </a:lnTo>
                <a:lnTo>
                  <a:pt x="1937713" y="391649"/>
                </a:lnTo>
                <a:lnTo>
                  <a:pt x="1945449" y="394367"/>
                </a:lnTo>
                <a:lnTo>
                  <a:pt x="1953186" y="397537"/>
                </a:lnTo>
                <a:lnTo>
                  <a:pt x="1960922" y="400935"/>
                </a:lnTo>
                <a:lnTo>
                  <a:pt x="1968204" y="404558"/>
                </a:lnTo>
                <a:lnTo>
                  <a:pt x="1975485" y="408635"/>
                </a:lnTo>
                <a:lnTo>
                  <a:pt x="1982084" y="412938"/>
                </a:lnTo>
                <a:lnTo>
                  <a:pt x="1988910" y="417921"/>
                </a:lnTo>
                <a:lnTo>
                  <a:pt x="1995281" y="422677"/>
                </a:lnTo>
                <a:lnTo>
                  <a:pt x="2001652" y="428113"/>
                </a:lnTo>
                <a:lnTo>
                  <a:pt x="2007568" y="433775"/>
                </a:lnTo>
                <a:lnTo>
                  <a:pt x="2013257" y="439890"/>
                </a:lnTo>
                <a:lnTo>
                  <a:pt x="2018718" y="446005"/>
                </a:lnTo>
                <a:lnTo>
                  <a:pt x="2023496" y="452346"/>
                </a:lnTo>
                <a:lnTo>
                  <a:pt x="2028502" y="459141"/>
                </a:lnTo>
                <a:lnTo>
                  <a:pt x="2032825" y="465709"/>
                </a:lnTo>
                <a:lnTo>
                  <a:pt x="2036921" y="472956"/>
                </a:lnTo>
                <a:lnTo>
                  <a:pt x="2040562" y="480430"/>
                </a:lnTo>
                <a:lnTo>
                  <a:pt x="2043975" y="487904"/>
                </a:lnTo>
                <a:lnTo>
                  <a:pt x="2047161" y="495605"/>
                </a:lnTo>
                <a:lnTo>
                  <a:pt x="2049891" y="503305"/>
                </a:lnTo>
                <a:lnTo>
                  <a:pt x="2052394" y="511685"/>
                </a:lnTo>
                <a:lnTo>
                  <a:pt x="2054214" y="519838"/>
                </a:lnTo>
                <a:lnTo>
                  <a:pt x="2055580" y="528218"/>
                </a:lnTo>
                <a:lnTo>
                  <a:pt x="2056717" y="536598"/>
                </a:lnTo>
                <a:lnTo>
                  <a:pt x="2057172" y="545431"/>
                </a:lnTo>
                <a:lnTo>
                  <a:pt x="2057400" y="553811"/>
                </a:lnTo>
                <a:lnTo>
                  <a:pt x="2057172" y="562644"/>
                </a:lnTo>
                <a:lnTo>
                  <a:pt x="2056717" y="571476"/>
                </a:lnTo>
                <a:lnTo>
                  <a:pt x="2055580" y="579856"/>
                </a:lnTo>
                <a:lnTo>
                  <a:pt x="2054214" y="588010"/>
                </a:lnTo>
                <a:lnTo>
                  <a:pt x="2052394" y="596390"/>
                </a:lnTo>
                <a:lnTo>
                  <a:pt x="2049891" y="604543"/>
                </a:lnTo>
                <a:lnTo>
                  <a:pt x="2047161" y="612243"/>
                </a:lnTo>
                <a:lnTo>
                  <a:pt x="2043975" y="619944"/>
                </a:lnTo>
                <a:lnTo>
                  <a:pt x="2040562" y="627418"/>
                </a:lnTo>
                <a:lnTo>
                  <a:pt x="2036921" y="634892"/>
                </a:lnTo>
                <a:lnTo>
                  <a:pt x="2032825" y="642139"/>
                </a:lnTo>
                <a:lnTo>
                  <a:pt x="2028502" y="648934"/>
                </a:lnTo>
                <a:lnTo>
                  <a:pt x="2023496" y="655502"/>
                </a:lnTo>
                <a:lnTo>
                  <a:pt x="2018718" y="662070"/>
                </a:lnTo>
                <a:lnTo>
                  <a:pt x="2013257" y="668185"/>
                </a:lnTo>
                <a:lnTo>
                  <a:pt x="2007568" y="674073"/>
                </a:lnTo>
                <a:lnTo>
                  <a:pt x="2001652" y="679736"/>
                </a:lnTo>
                <a:lnTo>
                  <a:pt x="1995281" y="685171"/>
                </a:lnTo>
                <a:lnTo>
                  <a:pt x="1988910" y="690154"/>
                </a:lnTo>
                <a:lnTo>
                  <a:pt x="1982084" y="694683"/>
                </a:lnTo>
                <a:lnTo>
                  <a:pt x="1975485" y="699440"/>
                </a:lnTo>
                <a:lnTo>
                  <a:pt x="1968204" y="703516"/>
                </a:lnTo>
                <a:lnTo>
                  <a:pt x="1960922" y="707140"/>
                </a:lnTo>
                <a:lnTo>
                  <a:pt x="1953186" y="710537"/>
                </a:lnTo>
                <a:lnTo>
                  <a:pt x="1945449" y="713482"/>
                </a:lnTo>
                <a:lnTo>
                  <a:pt x="1937713" y="716199"/>
                </a:lnTo>
                <a:lnTo>
                  <a:pt x="1929294" y="718464"/>
                </a:lnTo>
                <a:lnTo>
                  <a:pt x="1921102" y="720503"/>
                </a:lnTo>
                <a:lnTo>
                  <a:pt x="1912911" y="722088"/>
                </a:lnTo>
                <a:lnTo>
                  <a:pt x="1904264" y="722994"/>
                </a:lnTo>
                <a:lnTo>
                  <a:pt x="1895390" y="723673"/>
                </a:lnTo>
                <a:lnTo>
                  <a:pt x="1886971" y="723900"/>
                </a:lnTo>
                <a:lnTo>
                  <a:pt x="1878097" y="723673"/>
                </a:lnTo>
                <a:lnTo>
                  <a:pt x="1869223" y="722994"/>
                </a:lnTo>
                <a:lnTo>
                  <a:pt x="1860804" y="722088"/>
                </a:lnTo>
                <a:lnTo>
                  <a:pt x="1852612" y="720503"/>
                </a:lnTo>
                <a:lnTo>
                  <a:pt x="1844193" y="718464"/>
                </a:lnTo>
                <a:lnTo>
                  <a:pt x="1836002" y="716199"/>
                </a:lnTo>
                <a:lnTo>
                  <a:pt x="1828265" y="713482"/>
                </a:lnTo>
                <a:lnTo>
                  <a:pt x="1820529" y="710537"/>
                </a:lnTo>
                <a:lnTo>
                  <a:pt x="1812565" y="707140"/>
                </a:lnTo>
                <a:lnTo>
                  <a:pt x="1805511" y="703516"/>
                </a:lnTo>
                <a:lnTo>
                  <a:pt x="1798230" y="699440"/>
                </a:lnTo>
                <a:lnTo>
                  <a:pt x="1791404" y="694683"/>
                </a:lnTo>
                <a:lnTo>
                  <a:pt x="1784805" y="690154"/>
                </a:lnTo>
                <a:lnTo>
                  <a:pt x="1778206" y="685171"/>
                </a:lnTo>
                <a:lnTo>
                  <a:pt x="1772063" y="679736"/>
                </a:lnTo>
                <a:lnTo>
                  <a:pt x="1766146" y="674073"/>
                </a:lnTo>
                <a:lnTo>
                  <a:pt x="1760458" y="668185"/>
                </a:lnTo>
                <a:lnTo>
                  <a:pt x="1754997" y="662070"/>
                </a:lnTo>
                <a:lnTo>
                  <a:pt x="1749991" y="655502"/>
                </a:lnTo>
                <a:lnTo>
                  <a:pt x="1745213" y="648934"/>
                </a:lnTo>
                <a:lnTo>
                  <a:pt x="1740662" y="642139"/>
                </a:lnTo>
                <a:lnTo>
                  <a:pt x="1736566" y="634892"/>
                </a:lnTo>
                <a:lnTo>
                  <a:pt x="1732925" y="627418"/>
                </a:lnTo>
                <a:lnTo>
                  <a:pt x="1729512" y="619944"/>
                </a:lnTo>
                <a:lnTo>
                  <a:pt x="1726554" y="612243"/>
                </a:lnTo>
                <a:lnTo>
                  <a:pt x="1723596" y="604543"/>
                </a:lnTo>
                <a:lnTo>
                  <a:pt x="1721548" y="596390"/>
                </a:lnTo>
                <a:lnTo>
                  <a:pt x="1719500" y="588010"/>
                </a:lnTo>
                <a:lnTo>
                  <a:pt x="1717908" y="579856"/>
                </a:lnTo>
                <a:lnTo>
                  <a:pt x="1716997" y="571476"/>
                </a:lnTo>
                <a:lnTo>
                  <a:pt x="1716315" y="562644"/>
                </a:lnTo>
                <a:lnTo>
                  <a:pt x="1716087" y="553811"/>
                </a:lnTo>
                <a:lnTo>
                  <a:pt x="1716315" y="545431"/>
                </a:lnTo>
                <a:lnTo>
                  <a:pt x="1716997" y="536598"/>
                </a:lnTo>
                <a:lnTo>
                  <a:pt x="1717908" y="528218"/>
                </a:lnTo>
                <a:lnTo>
                  <a:pt x="1719500" y="519838"/>
                </a:lnTo>
                <a:lnTo>
                  <a:pt x="1721548" y="511685"/>
                </a:lnTo>
                <a:lnTo>
                  <a:pt x="1723596" y="503305"/>
                </a:lnTo>
                <a:lnTo>
                  <a:pt x="1726554" y="495605"/>
                </a:lnTo>
                <a:lnTo>
                  <a:pt x="1729512" y="487904"/>
                </a:lnTo>
                <a:lnTo>
                  <a:pt x="1732925" y="480430"/>
                </a:lnTo>
                <a:lnTo>
                  <a:pt x="1736566" y="472956"/>
                </a:lnTo>
                <a:lnTo>
                  <a:pt x="1740662" y="465709"/>
                </a:lnTo>
                <a:lnTo>
                  <a:pt x="1745213" y="459141"/>
                </a:lnTo>
                <a:lnTo>
                  <a:pt x="1749991" y="452346"/>
                </a:lnTo>
                <a:lnTo>
                  <a:pt x="1754997" y="446005"/>
                </a:lnTo>
                <a:lnTo>
                  <a:pt x="1760458" y="439890"/>
                </a:lnTo>
                <a:lnTo>
                  <a:pt x="1766146" y="433775"/>
                </a:lnTo>
                <a:lnTo>
                  <a:pt x="1772063" y="428113"/>
                </a:lnTo>
                <a:lnTo>
                  <a:pt x="1778206" y="422677"/>
                </a:lnTo>
                <a:lnTo>
                  <a:pt x="1784805" y="417921"/>
                </a:lnTo>
                <a:lnTo>
                  <a:pt x="1791404" y="412938"/>
                </a:lnTo>
                <a:lnTo>
                  <a:pt x="1798230" y="408635"/>
                </a:lnTo>
                <a:lnTo>
                  <a:pt x="1805511" y="404558"/>
                </a:lnTo>
                <a:lnTo>
                  <a:pt x="1812565" y="400935"/>
                </a:lnTo>
                <a:lnTo>
                  <a:pt x="1820529" y="397537"/>
                </a:lnTo>
                <a:lnTo>
                  <a:pt x="1828265" y="394367"/>
                </a:lnTo>
                <a:lnTo>
                  <a:pt x="1836002" y="391649"/>
                </a:lnTo>
                <a:lnTo>
                  <a:pt x="1844193" y="389610"/>
                </a:lnTo>
                <a:lnTo>
                  <a:pt x="1852612" y="387572"/>
                </a:lnTo>
                <a:lnTo>
                  <a:pt x="1860804" y="385987"/>
                </a:lnTo>
                <a:lnTo>
                  <a:pt x="1869223" y="384854"/>
                </a:lnTo>
                <a:lnTo>
                  <a:pt x="1878097" y="384401"/>
                </a:lnTo>
                <a:lnTo>
                  <a:pt x="1886971" y="384175"/>
                </a:lnTo>
                <a:close/>
                <a:moveTo>
                  <a:pt x="1493053" y="58920"/>
                </a:moveTo>
                <a:lnTo>
                  <a:pt x="1493053" y="71384"/>
                </a:lnTo>
                <a:lnTo>
                  <a:pt x="1486255" y="72064"/>
                </a:lnTo>
                <a:lnTo>
                  <a:pt x="1480136" y="72970"/>
                </a:lnTo>
                <a:lnTo>
                  <a:pt x="1474471" y="74103"/>
                </a:lnTo>
                <a:lnTo>
                  <a:pt x="1469032" y="75463"/>
                </a:lnTo>
                <a:lnTo>
                  <a:pt x="1464046" y="77276"/>
                </a:lnTo>
                <a:lnTo>
                  <a:pt x="1459741" y="79089"/>
                </a:lnTo>
                <a:lnTo>
                  <a:pt x="1455661" y="81128"/>
                </a:lnTo>
                <a:lnTo>
                  <a:pt x="1452036" y="83621"/>
                </a:lnTo>
                <a:lnTo>
                  <a:pt x="1448863" y="86341"/>
                </a:lnTo>
                <a:lnTo>
                  <a:pt x="1446144" y="89060"/>
                </a:lnTo>
                <a:lnTo>
                  <a:pt x="1443877" y="92233"/>
                </a:lnTo>
                <a:lnTo>
                  <a:pt x="1441611" y="95632"/>
                </a:lnTo>
                <a:lnTo>
                  <a:pt x="1440252" y="99258"/>
                </a:lnTo>
                <a:lnTo>
                  <a:pt x="1439118" y="102657"/>
                </a:lnTo>
                <a:lnTo>
                  <a:pt x="1438665" y="106963"/>
                </a:lnTo>
                <a:lnTo>
                  <a:pt x="1438439" y="111042"/>
                </a:lnTo>
                <a:lnTo>
                  <a:pt x="1438439" y="113988"/>
                </a:lnTo>
                <a:lnTo>
                  <a:pt x="1438665" y="116934"/>
                </a:lnTo>
                <a:lnTo>
                  <a:pt x="1439118" y="119880"/>
                </a:lnTo>
                <a:lnTo>
                  <a:pt x="1439798" y="122599"/>
                </a:lnTo>
                <a:lnTo>
                  <a:pt x="1440931" y="125092"/>
                </a:lnTo>
                <a:lnTo>
                  <a:pt x="1442064" y="127812"/>
                </a:lnTo>
                <a:lnTo>
                  <a:pt x="1443198" y="130304"/>
                </a:lnTo>
                <a:lnTo>
                  <a:pt x="1444784" y="132797"/>
                </a:lnTo>
                <a:lnTo>
                  <a:pt x="1448183" y="137329"/>
                </a:lnTo>
                <a:lnTo>
                  <a:pt x="1451809" y="141409"/>
                </a:lnTo>
                <a:lnTo>
                  <a:pt x="1455888" y="144808"/>
                </a:lnTo>
                <a:lnTo>
                  <a:pt x="1460194" y="147527"/>
                </a:lnTo>
                <a:lnTo>
                  <a:pt x="1465633" y="150700"/>
                </a:lnTo>
                <a:lnTo>
                  <a:pt x="1472884" y="154552"/>
                </a:lnTo>
                <a:lnTo>
                  <a:pt x="1482402" y="158858"/>
                </a:lnTo>
                <a:lnTo>
                  <a:pt x="1493733" y="164070"/>
                </a:lnTo>
                <a:lnTo>
                  <a:pt x="1500532" y="167469"/>
                </a:lnTo>
                <a:lnTo>
                  <a:pt x="1503024" y="169056"/>
                </a:lnTo>
                <a:lnTo>
                  <a:pt x="1505291" y="170642"/>
                </a:lnTo>
                <a:lnTo>
                  <a:pt x="1507330" y="172002"/>
                </a:lnTo>
                <a:lnTo>
                  <a:pt x="1508916" y="173588"/>
                </a:lnTo>
                <a:lnTo>
                  <a:pt x="1510276" y="175174"/>
                </a:lnTo>
                <a:lnTo>
                  <a:pt x="1510956" y="176534"/>
                </a:lnTo>
                <a:lnTo>
                  <a:pt x="1512089" y="179707"/>
                </a:lnTo>
                <a:lnTo>
                  <a:pt x="1512769" y="184012"/>
                </a:lnTo>
                <a:lnTo>
                  <a:pt x="1513449" y="189451"/>
                </a:lnTo>
                <a:lnTo>
                  <a:pt x="1513675" y="195343"/>
                </a:lnTo>
                <a:lnTo>
                  <a:pt x="1513449" y="197836"/>
                </a:lnTo>
                <a:lnTo>
                  <a:pt x="1512769" y="199876"/>
                </a:lnTo>
                <a:lnTo>
                  <a:pt x="1512089" y="201689"/>
                </a:lnTo>
                <a:lnTo>
                  <a:pt x="1510956" y="203275"/>
                </a:lnTo>
                <a:lnTo>
                  <a:pt x="1509596" y="204181"/>
                </a:lnTo>
                <a:lnTo>
                  <a:pt x="1507783" y="205314"/>
                </a:lnTo>
                <a:lnTo>
                  <a:pt x="1505291" y="205768"/>
                </a:lnTo>
                <a:lnTo>
                  <a:pt x="1502798" y="205768"/>
                </a:lnTo>
                <a:lnTo>
                  <a:pt x="1499852" y="205541"/>
                </a:lnTo>
                <a:lnTo>
                  <a:pt x="1498719" y="205314"/>
                </a:lnTo>
                <a:lnTo>
                  <a:pt x="1497586" y="204861"/>
                </a:lnTo>
                <a:lnTo>
                  <a:pt x="1496679" y="204181"/>
                </a:lnTo>
                <a:lnTo>
                  <a:pt x="1495773" y="203728"/>
                </a:lnTo>
                <a:lnTo>
                  <a:pt x="1495319" y="203048"/>
                </a:lnTo>
                <a:lnTo>
                  <a:pt x="1494866" y="201915"/>
                </a:lnTo>
                <a:lnTo>
                  <a:pt x="1493960" y="199422"/>
                </a:lnTo>
                <a:lnTo>
                  <a:pt x="1493506" y="195343"/>
                </a:lnTo>
                <a:lnTo>
                  <a:pt x="1493280" y="189678"/>
                </a:lnTo>
                <a:lnTo>
                  <a:pt x="1493053" y="182426"/>
                </a:lnTo>
                <a:lnTo>
                  <a:pt x="1493053" y="172908"/>
                </a:lnTo>
                <a:lnTo>
                  <a:pt x="1439118" y="172908"/>
                </a:lnTo>
                <a:lnTo>
                  <a:pt x="1439118" y="180613"/>
                </a:lnTo>
                <a:lnTo>
                  <a:pt x="1439345" y="186732"/>
                </a:lnTo>
                <a:lnTo>
                  <a:pt x="1440252" y="192624"/>
                </a:lnTo>
                <a:lnTo>
                  <a:pt x="1441385" y="197836"/>
                </a:lnTo>
                <a:lnTo>
                  <a:pt x="1442291" y="200329"/>
                </a:lnTo>
                <a:lnTo>
                  <a:pt x="1443198" y="202822"/>
                </a:lnTo>
                <a:lnTo>
                  <a:pt x="1444331" y="205088"/>
                </a:lnTo>
                <a:lnTo>
                  <a:pt x="1445237" y="207127"/>
                </a:lnTo>
                <a:lnTo>
                  <a:pt x="1446823" y="209167"/>
                </a:lnTo>
                <a:lnTo>
                  <a:pt x="1448183" y="210980"/>
                </a:lnTo>
                <a:lnTo>
                  <a:pt x="1449769" y="212793"/>
                </a:lnTo>
                <a:lnTo>
                  <a:pt x="1451582" y="214379"/>
                </a:lnTo>
                <a:lnTo>
                  <a:pt x="1453395" y="215965"/>
                </a:lnTo>
                <a:lnTo>
                  <a:pt x="1455435" y="217098"/>
                </a:lnTo>
                <a:lnTo>
                  <a:pt x="1459514" y="219818"/>
                </a:lnTo>
                <a:lnTo>
                  <a:pt x="1463593" y="221857"/>
                </a:lnTo>
                <a:lnTo>
                  <a:pt x="1468352" y="223897"/>
                </a:lnTo>
                <a:lnTo>
                  <a:pt x="1472884" y="225483"/>
                </a:lnTo>
                <a:lnTo>
                  <a:pt x="1477643" y="226616"/>
                </a:lnTo>
                <a:lnTo>
                  <a:pt x="1482629" y="227976"/>
                </a:lnTo>
                <a:lnTo>
                  <a:pt x="1487841" y="228656"/>
                </a:lnTo>
                <a:lnTo>
                  <a:pt x="1493053" y="229336"/>
                </a:lnTo>
                <a:lnTo>
                  <a:pt x="1493053" y="244519"/>
                </a:lnTo>
                <a:lnTo>
                  <a:pt x="1517981" y="244519"/>
                </a:lnTo>
                <a:lnTo>
                  <a:pt x="1517981" y="229789"/>
                </a:lnTo>
                <a:lnTo>
                  <a:pt x="1524780" y="228656"/>
                </a:lnTo>
                <a:lnTo>
                  <a:pt x="1530898" y="227749"/>
                </a:lnTo>
                <a:lnTo>
                  <a:pt x="1536790" y="226163"/>
                </a:lnTo>
                <a:lnTo>
                  <a:pt x="1542229" y="224577"/>
                </a:lnTo>
                <a:lnTo>
                  <a:pt x="1547215" y="222537"/>
                </a:lnTo>
                <a:lnTo>
                  <a:pt x="1551747" y="220271"/>
                </a:lnTo>
                <a:lnTo>
                  <a:pt x="1555826" y="218005"/>
                </a:lnTo>
                <a:lnTo>
                  <a:pt x="1559452" y="215059"/>
                </a:lnTo>
                <a:lnTo>
                  <a:pt x="1562851" y="211660"/>
                </a:lnTo>
                <a:lnTo>
                  <a:pt x="1565571" y="208487"/>
                </a:lnTo>
                <a:lnTo>
                  <a:pt x="1568063" y="204861"/>
                </a:lnTo>
                <a:lnTo>
                  <a:pt x="1569876" y="201009"/>
                </a:lnTo>
                <a:lnTo>
                  <a:pt x="1571236" y="196476"/>
                </a:lnTo>
                <a:lnTo>
                  <a:pt x="1572596" y="192171"/>
                </a:lnTo>
                <a:lnTo>
                  <a:pt x="1573049" y="187185"/>
                </a:lnTo>
                <a:lnTo>
                  <a:pt x="1573502" y="182199"/>
                </a:lnTo>
                <a:lnTo>
                  <a:pt x="1573502" y="179027"/>
                </a:lnTo>
                <a:lnTo>
                  <a:pt x="1573049" y="175854"/>
                </a:lnTo>
                <a:lnTo>
                  <a:pt x="1572596" y="172908"/>
                </a:lnTo>
                <a:lnTo>
                  <a:pt x="1572142" y="170189"/>
                </a:lnTo>
                <a:lnTo>
                  <a:pt x="1571236" y="167469"/>
                </a:lnTo>
                <a:lnTo>
                  <a:pt x="1570556" y="164750"/>
                </a:lnTo>
                <a:lnTo>
                  <a:pt x="1569650" y="162484"/>
                </a:lnTo>
                <a:lnTo>
                  <a:pt x="1568290" y="160218"/>
                </a:lnTo>
                <a:lnTo>
                  <a:pt x="1565344" y="156139"/>
                </a:lnTo>
                <a:lnTo>
                  <a:pt x="1562625" y="152513"/>
                </a:lnTo>
                <a:lnTo>
                  <a:pt x="1559225" y="149340"/>
                </a:lnTo>
                <a:lnTo>
                  <a:pt x="1555599" y="146847"/>
                </a:lnTo>
                <a:lnTo>
                  <a:pt x="1551067" y="144355"/>
                </a:lnTo>
                <a:lnTo>
                  <a:pt x="1544722" y="140955"/>
                </a:lnTo>
                <a:lnTo>
                  <a:pt x="1537017" y="137329"/>
                </a:lnTo>
                <a:lnTo>
                  <a:pt x="1527499" y="132797"/>
                </a:lnTo>
                <a:lnTo>
                  <a:pt x="1516621" y="128038"/>
                </a:lnTo>
                <a:lnTo>
                  <a:pt x="1508237" y="124186"/>
                </a:lnTo>
                <a:lnTo>
                  <a:pt x="1502344" y="120786"/>
                </a:lnTo>
                <a:lnTo>
                  <a:pt x="1498719" y="118747"/>
                </a:lnTo>
                <a:lnTo>
                  <a:pt x="1497359" y="117614"/>
                </a:lnTo>
                <a:lnTo>
                  <a:pt x="1496452" y="116481"/>
                </a:lnTo>
                <a:lnTo>
                  <a:pt x="1495319" y="115121"/>
                </a:lnTo>
                <a:lnTo>
                  <a:pt x="1494866" y="113535"/>
                </a:lnTo>
                <a:lnTo>
                  <a:pt x="1493960" y="111948"/>
                </a:lnTo>
                <a:lnTo>
                  <a:pt x="1493733" y="109909"/>
                </a:lnTo>
                <a:lnTo>
                  <a:pt x="1493506" y="107869"/>
                </a:lnTo>
                <a:lnTo>
                  <a:pt x="1493506" y="105830"/>
                </a:lnTo>
                <a:lnTo>
                  <a:pt x="1493506" y="103337"/>
                </a:lnTo>
                <a:lnTo>
                  <a:pt x="1493960" y="100844"/>
                </a:lnTo>
                <a:lnTo>
                  <a:pt x="1494866" y="99258"/>
                </a:lnTo>
                <a:lnTo>
                  <a:pt x="1495773" y="97672"/>
                </a:lnTo>
                <a:lnTo>
                  <a:pt x="1497359" y="96312"/>
                </a:lnTo>
                <a:lnTo>
                  <a:pt x="1498945" y="95632"/>
                </a:lnTo>
                <a:lnTo>
                  <a:pt x="1500985" y="94952"/>
                </a:lnTo>
                <a:lnTo>
                  <a:pt x="1503251" y="94725"/>
                </a:lnTo>
                <a:lnTo>
                  <a:pt x="1506197" y="94952"/>
                </a:lnTo>
                <a:lnTo>
                  <a:pt x="1508463" y="95632"/>
                </a:lnTo>
                <a:lnTo>
                  <a:pt x="1510049" y="96538"/>
                </a:lnTo>
                <a:lnTo>
                  <a:pt x="1510729" y="96992"/>
                </a:lnTo>
                <a:lnTo>
                  <a:pt x="1511409" y="97898"/>
                </a:lnTo>
                <a:lnTo>
                  <a:pt x="1512089" y="99938"/>
                </a:lnTo>
                <a:lnTo>
                  <a:pt x="1512769" y="103110"/>
                </a:lnTo>
                <a:lnTo>
                  <a:pt x="1512995" y="106963"/>
                </a:lnTo>
                <a:lnTo>
                  <a:pt x="1512995" y="111495"/>
                </a:lnTo>
                <a:lnTo>
                  <a:pt x="1512995" y="118067"/>
                </a:lnTo>
                <a:lnTo>
                  <a:pt x="1567157" y="118067"/>
                </a:lnTo>
                <a:lnTo>
                  <a:pt x="1567383" y="113535"/>
                </a:lnTo>
                <a:lnTo>
                  <a:pt x="1567837" y="110815"/>
                </a:lnTo>
                <a:lnTo>
                  <a:pt x="1567383" y="106283"/>
                </a:lnTo>
                <a:lnTo>
                  <a:pt x="1566930" y="102430"/>
                </a:lnTo>
                <a:lnTo>
                  <a:pt x="1566024" y="98578"/>
                </a:lnTo>
                <a:lnTo>
                  <a:pt x="1564664" y="95179"/>
                </a:lnTo>
                <a:lnTo>
                  <a:pt x="1562851" y="92006"/>
                </a:lnTo>
                <a:lnTo>
                  <a:pt x="1560812" y="88833"/>
                </a:lnTo>
                <a:lnTo>
                  <a:pt x="1558092" y="86114"/>
                </a:lnTo>
                <a:lnTo>
                  <a:pt x="1555373" y="83395"/>
                </a:lnTo>
                <a:lnTo>
                  <a:pt x="1551974" y="81128"/>
                </a:lnTo>
                <a:lnTo>
                  <a:pt x="1548121" y="79089"/>
                </a:lnTo>
                <a:lnTo>
                  <a:pt x="1544269" y="77276"/>
                </a:lnTo>
                <a:lnTo>
                  <a:pt x="1539736" y="75463"/>
                </a:lnTo>
                <a:lnTo>
                  <a:pt x="1534751" y="74103"/>
                </a:lnTo>
                <a:lnTo>
                  <a:pt x="1529538" y="72970"/>
                </a:lnTo>
                <a:lnTo>
                  <a:pt x="1523873" y="72064"/>
                </a:lnTo>
                <a:lnTo>
                  <a:pt x="1517981" y="71384"/>
                </a:lnTo>
                <a:lnTo>
                  <a:pt x="1517981" y="58920"/>
                </a:lnTo>
                <a:lnTo>
                  <a:pt x="1493053" y="58920"/>
                </a:lnTo>
                <a:close/>
                <a:moveTo>
                  <a:pt x="1505970" y="0"/>
                </a:moveTo>
                <a:lnTo>
                  <a:pt x="1513675" y="226"/>
                </a:lnTo>
                <a:lnTo>
                  <a:pt x="1521380" y="680"/>
                </a:lnTo>
                <a:lnTo>
                  <a:pt x="1528859" y="1813"/>
                </a:lnTo>
                <a:lnTo>
                  <a:pt x="1536337" y="2946"/>
                </a:lnTo>
                <a:lnTo>
                  <a:pt x="1543815" y="4759"/>
                </a:lnTo>
                <a:lnTo>
                  <a:pt x="1551067" y="6798"/>
                </a:lnTo>
                <a:lnTo>
                  <a:pt x="1557866" y="9291"/>
                </a:lnTo>
                <a:lnTo>
                  <a:pt x="1564891" y="11784"/>
                </a:lnTo>
                <a:lnTo>
                  <a:pt x="1571689" y="14956"/>
                </a:lnTo>
                <a:lnTo>
                  <a:pt x="1578034" y="18129"/>
                </a:lnTo>
                <a:lnTo>
                  <a:pt x="1584380" y="21755"/>
                </a:lnTo>
                <a:lnTo>
                  <a:pt x="1590725" y="26061"/>
                </a:lnTo>
                <a:lnTo>
                  <a:pt x="1596617" y="30140"/>
                </a:lnTo>
                <a:lnTo>
                  <a:pt x="1602282" y="34445"/>
                </a:lnTo>
                <a:lnTo>
                  <a:pt x="1607948" y="39431"/>
                </a:lnTo>
                <a:lnTo>
                  <a:pt x="1613160" y="44190"/>
                </a:lnTo>
                <a:lnTo>
                  <a:pt x="1618146" y="49629"/>
                </a:lnTo>
                <a:lnTo>
                  <a:pt x="1622905" y="55068"/>
                </a:lnTo>
                <a:lnTo>
                  <a:pt x="1627437" y="60960"/>
                </a:lnTo>
                <a:lnTo>
                  <a:pt x="1631743" y="66852"/>
                </a:lnTo>
                <a:lnTo>
                  <a:pt x="1635595" y="72970"/>
                </a:lnTo>
                <a:lnTo>
                  <a:pt x="1639221" y="79316"/>
                </a:lnTo>
                <a:lnTo>
                  <a:pt x="1642394" y="85661"/>
                </a:lnTo>
                <a:lnTo>
                  <a:pt x="1645566" y="92686"/>
                </a:lnTo>
                <a:lnTo>
                  <a:pt x="1648512" y="99484"/>
                </a:lnTo>
                <a:lnTo>
                  <a:pt x="1650778" y="106736"/>
                </a:lnTo>
                <a:lnTo>
                  <a:pt x="1652818" y="113761"/>
                </a:lnTo>
                <a:lnTo>
                  <a:pt x="1654404" y="121013"/>
                </a:lnTo>
                <a:lnTo>
                  <a:pt x="1655991" y="128491"/>
                </a:lnTo>
                <a:lnTo>
                  <a:pt x="1656670" y="135970"/>
                </a:lnTo>
                <a:lnTo>
                  <a:pt x="1657350" y="143675"/>
                </a:lnTo>
                <a:lnTo>
                  <a:pt x="1657350" y="151833"/>
                </a:lnTo>
                <a:lnTo>
                  <a:pt x="1657350" y="159538"/>
                </a:lnTo>
                <a:lnTo>
                  <a:pt x="1656670" y="167243"/>
                </a:lnTo>
                <a:lnTo>
                  <a:pt x="1655991" y="174721"/>
                </a:lnTo>
                <a:lnTo>
                  <a:pt x="1654404" y="182199"/>
                </a:lnTo>
                <a:lnTo>
                  <a:pt x="1652818" y="189678"/>
                </a:lnTo>
                <a:lnTo>
                  <a:pt x="1650778" y="196703"/>
                </a:lnTo>
                <a:lnTo>
                  <a:pt x="1648512" y="203728"/>
                </a:lnTo>
                <a:lnTo>
                  <a:pt x="1645566" y="210753"/>
                </a:lnTo>
                <a:lnTo>
                  <a:pt x="1642394" y="217325"/>
                </a:lnTo>
                <a:lnTo>
                  <a:pt x="1639221" y="223897"/>
                </a:lnTo>
                <a:lnTo>
                  <a:pt x="1635595" y="230242"/>
                </a:lnTo>
                <a:lnTo>
                  <a:pt x="1631743" y="236587"/>
                </a:lnTo>
                <a:lnTo>
                  <a:pt x="1627437" y="242480"/>
                </a:lnTo>
                <a:lnTo>
                  <a:pt x="1622905" y="248145"/>
                </a:lnTo>
                <a:lnTo>
                  <a:pt x="1618146" y="253584"/>
                </a:lnTo>
                <a:lnTo>
                  <a:pt x="1613160" y="259023"/>
                </a:lnTo>
                <a:lnTo>
                  <a:pt x="1607948" y="263781"/>
                </a:lnTo>
                <a:lnTo>
                  <a:pt x="1602282" y="268767"/>
                </a:lnTo>
                <a:lnTo>
                  <a:pt x="1596617" y="273073"/>
                </a:lnTo>
                <a:lnTo>
                  <a:pt x="1590725" y="277378"/>
                </a:lnTo>
                <a:lnTo>
                  <a:pt x="1584380" y="281231"/>
                </a:lnTo>
                <a:lnTo>
                  <a:pt x="1578034" y="284857"/>
                </a:lnTo>
                <a:lnTo>
                  <a:pt x="1571689" y="288256"/>
                </a:lnTo>
                <a:lnTo>
                  <a:pt x="1564891" y="291429"/>
                </a:lnTo>
                <a:lnTo>
                  <a:pt x="1557866" y="293921"/>
                </a:lnTo>
                <a:lnTo>
                  <a:pt x="1551067" y="296641"/>
                </a:lnTo>
                <a:lnTo>
                  <a:pt x="1543815" y="298454"/>
                </a:lnTo>
                <a:lnTo>
                  <a:pt x="1536337" y="300040"/>
                </a:lnTo>
                <a:lnTo>
                  <a:pt x="1528859" y="301400"/>
                </a:lnTo>
                <a:lnTo>
                  <a:pt x="1521380" y="302533"/>
                </a:lnTo>
                <a:lnTo>
                  <a:pt x="1513675" y="302986"/>
                </a:lnTo>
                <a:lnTo>
                  <a:pt x="1505970" y="303213"/>
                </a:lnTo>
                <a:lnTo>
                  <a:pt x="1498265" y="302986"/>
                </a:lnTo>
                <a:lnTo>
                  <a:pt x="1490334" y="302533"/>
                </a:lnTo>
                <a:lnTo>
                  <a:pt x="1482629" y="301400"/>
                </a:lnTo>
                <a:lnTo>
                  <a:pt x="1475151" y="300040"/>
                </a:lnTo>
                <a:lnTo>
                  <a:pt x="1467899" y="298454"/>
                </a:lnTo>
                <a:lnTo>
                  <a:pt x="1460874" y="296641"/>
                </a:lnTo>
                <a:lnTo>
                  <a:pt x="1453849" y="293921"/>
                </a:lnTo>
                <a:lnTo>
                  <a:pt x="1446823" y="291429"/>
                </a:lnTo>
                <a:lnTo>
                  <a:pt x="1440252" y="288256"/>
                </a:lnTo>
                <a:lnTo>
                  <a:pt x="1433453" y="284857"/>
                </a:lnTo>
                <a:lnTo>
                  <a:pt x="1427334" y="281231"/>
                </a:lnTo>
                <a:lnTo>
                  <a:pt x="1420989" y="277378"/>
                </a:lnTo>
                <a:lnTo>
                  <a:pt x="1415097" y="273073"/>
                </a:lnTo>
                <a:lnTo>
                  <a:pt x="1409432" y="268767"/>
                </a:lnTo>
                <a:lnTo>
                  <a:pt x="1403766" y="263781"/>
                </a:lnTo>
                <a:lnTo>
                  <a:pt x="1398781" y="259023"/>
                </a:lnTo>
                <a:lnTo>
                  <a:pt x="1393569" y="253584"/>
                </a:lnTo>
                <a:lnTo>
                  <a:pt x="1388810" y="248145"/>
                </a:lnTo>
                <a:lnTo>
                  <a:pt x="1384277" y="242480"/>
                </a:lnTo>
                <a:lnTo>
                  <a:pt x="1380198" y="236587"/>
                </a:lnTo>
                <a:lnTo>
                  <a:pt x="1376346" y="230242"/>
                </a:lnTo>
                <a:lnTo>
                  <a:pt x="1372267" y="223897"/>
                </a:lnTo>
                <a:lnTo>
                  <a:pt x="1369094" y="217325"/>
                </a:lnTo>
                <a:lnTo>
                  <a:pt x="1366148" y="210753"/>
                </a:lnTo>
                <a:lnTo>
                  <a:pt x="1363429" y="203728"/>
                </a:lnTo>
                <a:lnTo>
                  <a:pt x="1360936" y="196703"/>
                </a:lnTo>
                <a:lnTo>
                  <a:pt x="1358896" y="189678"/>
                </a:lnTo>
                <a:lnTo>
                  <a:pt x="1357083" y="182199"/>
                </a:lnTo>
                <a:lnTo>
                  <a:pt x="1355950" y="174721"/>
                </a:lnTo>
                <a:lnTo>
                  <a:pt x="1354817" y="167243"/>
                </a:lnTo>
                <a:lnTo>
                  <a:pt x="1354364" y="159538"/>
                </a:lnTo>
                <a:lnTo>
                  <a:pt x="1354137" y="151833"/>
                </a:lnTo>
                <a:lnTo>
                  <a:pt x="1354364" y="143675"/>
                </a:lnTo>
                <a:lnTo>
                  <a:pt x="1354817" y="135970"/>
                </a:lnTo>
                <a:lnTo>
                  <a:pt x="1355950" y="128491"/>
                </a:lnTo>
                <a:lnTo>
                  <a:pt x="1357083" y="121013"/>
                </a:lnTo>
                <a:lnTo>
                  <a:pt x="1358896" y="113761"/>
                </a:lnTo>
                <a:lnTo>
                  <a:pt x="1360936" y="106736"/>
                </a:lnTo>
                <a:lnTo>
                  <a:pt x="1363429" y="99484"/>
                </a:lnTo>
                <a:lnTo>
                  <a:pt x="1366148" y="92686"/>
                </a:lnTo>
                <a:lnTo>
                  <a:pt x="1369094" y="85661"/>
                </a:lnTo>
                <a:lnTo>
                  <a:pt x="1372267" y="79316"/>
                </a:lnTo>
                <a:lnTo>
                  <a:pt x="1376346" y="72970"/>
                </a:lnTo>
                <a:lnTo>
                  <a:pt x="1380198" y="66852"/>
                </a:lnTo>
                <a:lnTo>
                  <a:pt x="1384277" y="60960"/>
                </a:lnTo>
                <a:lnTo>
                  <a:pt x="1388810" y="55068"/>
                </a:lnTo>
                <a:lnTo>
                  <a:pt x="1393569" y="49629"/>
                </a:lnTo>
                <a:lnTo>
                  <a:pt x="1398781" y="44190"/>
                </a:lnTo>
                <a:lnTo>
                  <a:pt x="1403766" y="39431"/>
                </a:lnTo>
                <a:lnTo>
                  <a:pt x="1409432" y="34445"/>
                </a:lnTo>
                <a:lnTo>
                  <a:pt x="1415097" y="30140"/>
                </a:lnTo>
                <a:lnTo>
                  <a:pt x="1420989" y="26061"/>
                </a:lnTo>
                <a:lnTo>
                  <a:pt x="1427334" y="21755"/>
                </a:lnTo>
                <a:lnTo>
                  <a:pt x="1433453" y="18129"/>
                </a:lnTo>
                <a:lnTo>
                  <a:pt x="1440252" y="14956"/>
                </a:lnTo>
                <a:lnTo>
                  <a:pt x="1446823" y="11784"/>
                </a:lnTo>
                <a:lnTo>
                  <a:pt x="1453849" y="9291"/>
                </a:lnTo>
                <a:lnTo>
                  <a:pt x="1460874" y="6798"/>
                </a:lnTo>
                <a:lnTo>
                  <a:pt x="1467899" y="4759"/>
                </a:lnTo>
                <a:lnTo>
                  <a:pt x="1475151" y="2946"/>
                </a:lnTo>
                <a:lnTo>
                  <a:pt x="1482629" y="1813"/>
                </a:lnTo>
                <a:lnTo>
                  <a:pt x="1490334" y="680"/>
                </a:lnTo>
                <a:lnTo>
                  <a:pt x="1498265" y="226"/>
                </a:lnTo>
                <a:lnTo>
                  <a:pt x="1505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 flipH="1">
            <a:off x="7042498" y="2495653"/>
            <a:ext cx="637678" cy="1879698"/>
            <a:chOff x="6375498" y="2941091"/>
            <a:chExt cx="637678" cy="1879698"/>
          </a:xfrm>
        </p:grpSpPr>
        <p:cxnSp>
          <p:nvCxnSpPr>
            <p:cNvPr id="62" name="MH_Other_6"/>
            <p:cNvCxnSpPr/>
            <p:nvPr>
              <p:custDataLst>
                <p:tags r:id="rId9"/>
              </p:custDataLst>
            </p:nvPr>
          </p:nvCxnSpPr>
          <p:spPr>
            <a:xfrm>
              <a:off x="6403422" y="2941091"/>
              <a:ext cx="605705" cy="5053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MH_Other_7"/>
            <p:cNvCxnSpPr/>
            <p:nvPr>
              <p:custDataLst>
                <p:tags r:id="rId10"/>
              </p:custDataLst>
            </p:nvPr>
          </p:nvCxnSpPr>
          <p:spPr>
            <a:xfrm flipV="1">
              <a:off x="6375498" y="4290973"/>
              <a:ext cx="637678" cy="52981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5AF5A97-7573-45A2-B07F-23191FC5AB0B}"/>
              </a:ext>
            </a:extLst>
          </p:cNvPr>
          <p:cNvSpPr txBox="1"/>
          <p:nvPr/>
        </p:nvSpPr>
        <p:spPr>
          <a:xfrm>
            <a:off x="4731193" y="5805264"/>
            <a:ext cx="309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为</a:t>
            </a:r>
            <a:r>
              <a:rPr lang="en-US" altLang="zh-CN" sz="2400" b="1" dirty="0"/>
              <a:t>MES</a:t>
            </a:r>
            <a:r>
              <a:rPr lang="zh-CN" altLang="en-US" sz="2400" b="1" dirty="0"/>
              <a:t>提供基础数据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40AB3C8-E321-4789-AF62-8A2D02893369}"/>
              </a:ext>
            </a:extLst>
          </p:cNvPr>
          <p:cNvSpPr txBox="1"/>
          <p:nvPr/>
        </p:nvSpPr>
        <p:spPr>
          <a:xfrm>
            <a:off x="4731193" y="5267885"/>
            <a:ext cx="282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常规</a:t>
            </a:r>
            <a:r>
              <a:rPr lang="en-US" altLang="zh-CN" sz="2400" b="1" dirty="0"/>
              <a:t>CAPP</a:t>
            </a:r>
            <a:r>
              <a:rPr lang="zh-CN" altLang="en-US" sz="2400" b="1" dirty="0"/>
              <a:t>功能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7F63C3-10AA-4595-A144-C71B830F5771}"/>
              </a:ext>
            </a:extLst>
          </p:cNvPr>
          <p:cNvSpPr txBox="1"/>
          <p:nvPr/>
        </p:nvSpPr>
        <p:spPr>
          <a:xfrm>
            <a:off x="4731193" y="6350199"/>
            <a:ext cx="366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为无人车间提供工艺数据</a:t>
            </a:r>
          </a:p>
        </p:txBody>
      </p:sp>
    </p:spTree>
    <p:extLst>
      <p:ext uri="{BB962C8B-B14F-4D97-AF65-F5344CB8AC3E}">
        <p14:creationId xmlns:p14="http://schemas.microsoft.com/office/powerpoint/2010/main" val="339038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</p:spTree>
    <p:extLst>
      <p:ext uri="{BB962C8B-B14F-4D97-AF65-F5344CB8AC3E}">
        <p14:creationId xmlns:p14="http://schemas.microsoft.com/office/powerpoint/2010/main" val="412685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  <p:sp>
        <p:nvSpPr>
          <p:cNvPr id="50" name="矩形 49"/>
          <p:cNvSpPr/>
          <p:nvPr/>
        </p:nvSpPr>
        <p:spPr>
          <a:xfrm>
            <a:off x="1164577" y="4180635"/>
            <a:ext cx="3913376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编写</a:t>
            </a:r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CAPP</a:t>
            </a: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程序并进行验证</a:t>
            </a:r>
          </a:p>
        </p:txBody>
      </p:sp>
      <p:sp>
        <p:nvSpPr>
          <p:cNvPr id="51" name="矩形 50"/>
          <p:cNvSpPr/>
          <p:nvPr/>
        </p:nvSpPr>
        <p:spPr>
          <a:xfrm>
            <a:off x="1577256" y="2939233"/>
            <a:ext cx="3673840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CAPP</a:t>
            </a:r>
            <a:r>
              <a:rPr lang="zh-CN" altLang="en-US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架构设计</a:t>
            </a:r>
            <a:endParaRPr lang="zh-CN" altLang="en-US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204665" y="4138882"/>
            <a:ext cx="4727565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对本</a:t>
            </a:r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CAPP</a:t>
            </a: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软件功能需求进行分析</a:t>
            </a:r>
          </a:p>
        </p:txBody>
      </p:sp>
      <p:sp>
        <p:nvSpPr>
          <p:cNvPr id="64" name="矩形 63"/>
          <p:cNvSpPr/>
          <p:nvPr/>
        </p:nvSpPr>
        <p:spPr>
          <a:xfrm>
            <a:off x="7134659" y="2642378"/>
            <a:ext cx="4292939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MES</a:t>
            </a:r>
            <a:r>
              <a:rPr lang="zh-CN" altLang="en-US" sz="24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需求为出发点进行分析</a:t>
            </a:r>
            <a:endParaRPr lang="zh-CN" altLang="en-US" sz="24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204665" y="3410963"/>
            <a:ext cx="4152926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传统的工艺卡片的数据转化</a:t>
            </a:r>
          </a:p>
        </p:txBody>
      </p:sp>
      <p:sp>
        <p:nvSpPr>
          <p:cNvPr id="66" name="矩形 65"/>
          <p:cNvSpPr/>
          <p:nvPr/>
        </p:nvSpPr>
        <p:spPr>
          <a:xfrm>
            <a:off x="4439816" y="1736748"/>
            <a:ext cx="3673840" cy="495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对制造系统进行分析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976828" y="2839546"/>
            <a:ext cx="2201356" cy="3453169"/>
            <a:chOff x="4976828" y="2839546"/>
            <a:chExt cx="2201356" cy="3453169"/>
          </a:xfrm>
        </p:grpSpPr>
        <p:grpSp>
          <p:nvGrpSpPr>
            <p:cNvPr id="4" name="组合 3"/>
            <p:cNvGrpSpPr/>
            <p:nvPr/>
          </p:nvGrpSpPr>
          <p:grpSpPr>
            <a:xfrm>
              <a:off x="4976828" y="2839546"/>
              <a:ext cx="2201356" cy="3083837"/>
              <a:chOff x="5052698" y="2660650"/>
              <a:chExt cx="1883405" cy="2638425"/>
            </a:xfrm>
          </p:grpSpPr>
          <p:sp>
            <p:nvSpPr>
              <p:cNvPr id="26" name="MH_Other_1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375275" y="2881314"/>
                <a:ext cx="1238250" cy="1768475"/>
              </a:xfrm>
              <a:custGeom>
                <a:avLst/>
                <a:gdLst>
                  <a:gd name="T0" fmla="*/ 2147483646 w 585788"/>
                  <a:gd name="T1" fmla="*/ 0 h 835990"/>
                  <a:gd name="T2" fmla="*/ 2147483646 w 585788"/>
                  <a:gd name="T3" fmla="*/ 2147483646 h 835990"/>
                  <a:gd name="T4" fmla="*/ 2147483646 w 585788"/>
                  <a:gd name="T5" fmla="*/ 2147483646 h 835990"/>
                  <a:gd name="T6" fmla="*/ 2147483646 w 585788"/>
                  <a:gd name="T7" fmla="*/ 2147483646 h 835990"/>
                  <a:gd name="T8" fmla="*/ 2147483646 w 585788"/>
                  <a:gd name="T9" fmla="*/ 2147483646 h 835990"/>
                  <a:gd name="T10" fmla="*/ 2147483646 w 585788"/>
                  <a:gd name="T11" fmla="*/ 2147483646 h 835990"/>
                  <a:gd name="T12" fmla="*/ 2147483646 w 585788"/>
                  <a:gd name="T13" fmla="*/ 2147483646 h 835990"/>
                  <a:gd name="T14" fmla="*/ 2147483646 w 585788"/>
                  <a:gd name="T15" fmla="*/ 2147483646 h 835990"/>
                  <a:gd name="T16" fmla="*/ 2147483646 w 585788"/>
                  <a:gd name="T17" fmla="*/ 2147483646 h 835990"/>
                  <a:gd name="T18" fmla="*/ 2147483646 w 585788"/>
                  <a:gd name="T19" fmla="*/ 2147483646 h 835990"/>
                  <a:gd name="T20" fmla="*/ 2147483646 w 585788"/>
                  <a:gd name="T21" fmla="*/ 2147483646 h 835990"/>
                  <a:gd name="T22" fmla="*/ 2147483646 w 585788"/>
                  <a:gd name="T23" fmla="*/ 2147483646 h 835990"/>
                  <a:gd name="T24" fmla="*/ 2147483646 w 585788"/>
                  <a:gd name="T25" fmla="*/ 2147483646 h 835990"/>
                  <a:gd name="T26" fmla="*/ 2147483646 w 585788"/>
                  <a:gd name="T27" fmla="*/ 2147483646 h 835990"/>
                  <a:gd name="T28" fmla="*/ 2147483646 w 585788"/>
                  <a:gd name="T29" fmla="*/ 2147483646 h 835990"/>
                  <a:gd name="T30" fmla="*/ 2147483646 w 585788"/>
                  <a:gd name="T31" fmla="*/ 2147483646 h 835990"/>
                  <a:gd name="T32" fmla="*/ 2147483646 w 585788"/>
                  <a:gd name="T33" fmla="*/ 2147483646 h 835990"/>
                  <a:gd name="T34" fmla="*/ 2147483646 w 585788"/>
                  <a:gd name="T35" fmla="*/ 2147483646 h 835990"/>
                  <a:gd name="T36" fmla="*/ 2147483646 w 585788"/>
                  <a:gd name="T37" fmla="*/ 2147483646 h 835990"/>
                  <a:gd name="T38" fmla="*/ 2147483646 w 585788"/>
                  <a:gd name="T39" fmla="*/ 2147483646 h 835990"/>
                  <a:gd name="T40" fmla="*/ 0 w 585788"/>
                  <a:gd name="T41" fmla="*/ 2147483646 h 835990"/>
                  <a:gd name="T42" fmla="*/ 2147483646 w 585788"/>
                  <a:gd name="T43" fmla="*/ 0 h 8359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5788" h="835990">
                    <a:moveTo>
                      <a:pt x="292894" y="0"/>
                    </a:moveTo>
                    <a:cubicBezTo>
                      <a:pt x="454655" y="0"/>
                      <a:pt x="585788" y="130355"/>
                      <a:pt x="585788" y="291155"/>
                    </a:cubicBezTo>
                    <a:cubicBezTo>
                      <a:pt x="585788" y="351455"/>
                      <a:pt x="567348" y="407474"/>
                      <a:pt x="535766" y="453942"/>
                    </a:cubicBezTo>
                    <a:lnTo>
                      <a:pt x="500905" y="495944"/>
                    </a:lnTo>
                    <a:lnTo>
                      <a:pt x="482733" y="523214"/>
                    </a:lnTo>
                    <a:lnTo>
                      <a:pt x="458325" y="566455"/>
                    </a:lnTo>
                    <a:lnTo>
                      <a:pt x="440697" y="615462"/>
                    </a:lnTo>
                    <a:lnTo>
                      <a:pt x="429849" y="675999"/>
                    </a:lnTo>
                    <a:lnTo>
                      <a:pt x="429849" y="775453"/>
                    </a:lnTo>
                    <a:lnTo>
                      <a:pt x="423069" y="824459"/>
                    </a:lnTo>
                    <a:lnTo>
                      <a:pt x="408153" y="835990"/>
                    </a:lnTo>
                    <a:lnTo>
                      <a:pt x="184415" y="835990"/>
                    </a:lnTo>
                    <a:lnTo>
                      <a:pt x="162719" y="815811"/>
                    </a:lnTo>
                    <a:lnTo>
                      <a:pt x="160007" y="771129"/>
                    </a:lnTo>
                    <a:lnTo>
                      <a:pt x="155939" y="675999"/>
                    </a:lnTo>
                    <a:lnTo>
                      <a:pt x="145091" y="615462"/>
                    </a:lnTo>
                    <a:lnTo>
                      <a:pt x="124752" y="554924"/>
                    </a:lnTo>
                    <a:lnTo>
                      <a:pt x="88140" y="503035"/>
                    </a:lnTo>
                    <a:lnTo>
                      <a:pt x="71036" y="479261"/>
                    </a:lnTo>
                    <a:lnTo>
                      <a:pt x="50022" y="453942"/>
                    </a:lnTo>
                    <a:cubicBezTo>
                      <a:pt x="18440" y="407474"/>
                      <a:pt x="0" y="351455"/>
                      <a:pt x="0" y="291155"/>
                    </a:cubicBezTo>
                    <a:cubicBezTo>
                      <a:pt x="0" y="130355"/>
                      <a:pt x="131133" y="0"/>
                      <a:pt x="2928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" name="MH_Other_2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411789" y="2916239"/>
                <a:ext cx="1165225" cy="1709737"/>
              </a:xfrm>
              <a:custGeom>
                <a:avLst/>
                <a:gdLst>
                  <a:gd name="connsiteX0" fmla="*/ 275266 w 550532"/>
                  <a:gd name="connsiteY0" fmla="*/ 0 h 808604"/>
                  <a:gd name="connsiteX1" fmla="*/ 550532 w 550532"/>
                  <a:gd name="connsiteY1" fmla="*/ 273138 h 808604"/>
                  <a:gd name="connsiteX2" fmla="*/ 503521 w 550532"/>
                  <a:gd name="connsiteY2" fmla="*/ 425852 h 808604"/>
                  <a:gd name="connsiteX3" fmla="*/ 488921 w 550532"/>
                  <a:gd name="connsiteY3" fmla="*/ 443411 h 808604"/>
                  <a:gd name="connsiteX4" fmla="*/ 429848 w 550532"/>
                  <a:gd name="connsiteY4" fmla="*/ 534745 h 808604"/>
                  <a:gd name="connsiteX5" fmla="*/ 414932 w 550532"/>
                  <a:gd name="connsiteY5" fmla="*/ 575103 h 808604"/>
                  <a:gd name="connsiteX6" fmla="*/ 401372 w 550532"/>
                  <a:gd name="connsiteY6" fmla="*/ 615461 h 808604"/>
                  <a:gd name="connsiteX7" fmla="*/ 397304 w 550532"/>
                  <a:gd name="connsiteY7" fmla="*/ 660144 h 808604"/>
                  <a:gd name="connsiteX8" fmla="*/ 394592 w 550532"/>
                  <a:gd name="connsiteY8" fmla="*/ 703384 h 808604"/>
                  <a:gd name="connsiteX9" fmla="*/ 394592 w 550532"/>
                  <a:gd name="connsiteY9" fmla="*/ 772570 h 808604"/>
                  <a:gd name="connsiteX10" fmla="*/ 386456 w 550532"/>
                  <a:gd name="connsiteY10" fmla="*/ 799956 h 808604"/>
                  <a:gd name="connsiteX11" fmla="*/ 379676 w 550532"/>
                  <a:gd name="connsiteY11" fmla="*/ 808604 h 808604"/>
                  <a:gd name="connsiteX12" fmla="*/ 173566 w 550532"/>
                  <a:gd name="connsiteY12" fmla="*/ 808604 h 808604"/>
                  <a:gd name="connsiteX13" fmla="*/ 164074 w 550532"/>
                  <a:gd name="connsiteY13" fmla="*/ 799956 h 808604"/>
                  <a:gd name="connsiteX14" fmla="*/ 160006 w 550532"/>
                  <a:gd name="connsiteY14" fmla="*/ 795632 h 808604"/>
                  <a:gd name="connsiteX15" fmla="*/ 160006 w 550532"/>
                  <a:gd name="connsiteY15" fmla="*/ 687529 h 808604"/>
                  <a:gd name="connsiteX16" fmla="*/ 149158 w 550532"/>
                  <a:gd name="connsiteY16" fmla="*/ 622668 h 808604"/>
                  <a:gd name="connsiteX17" fmla="*/ 138310 w 550532"/>
                  <a:gd name="connsiteY17" fmla="*/ 579427 h 808604"/>
                  <a:gd name="connsiteX18" fmla="*/ 113903 w 550532"/>
                  <a:gd name="connsiteY18" fmla="*/ 523214 h 808604"/>
                  <a:gd name="connsiteX19" fmla="*/ 61638 w 550532"/>
                  <a:gd name="connsiteY19" fmla="*/ 443443 h 808604"/>
                  <a:gd name="connsiteX20" fmla="*/ 47011 w 550532"/>
                  <a:gd name="connsiteY20" fmla="*/ 425852 h 808604"/>
                  <a:gd name="connsiteX21" fmla="*/ 0 w 550532"/>
                  <a:gd name="connsiteY21" fmla="*/ 273138 h 808604"/>
                  <a:gd name="connsiteX22" fmla="*/ 275266 w 550532"/>
                  <a:gd name="connsiteY22" fmla="*/ 0 h 80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0532" h="808604">
                    <a:moveTo>
                      <a:pt x="275266" y="0"/>
                    </a:moveTo>
                    <a:cubicBezTo>
                      <a:pt x="427291" y="0"/>
                      <a:pt x="550532" y="122288"/>
                      <a:pt x="550532" y="273138"/>
                    </a:cubicBezTo>
                    <a:cubicBezTo>
                      <a:pt x="550532" y="329707"/>
                      <a:pt x="533201" y="382259"/>
                      <a:pt x="503521" y="425852"/>
                    </a:cubicBezTo>
                    <a:lnTo>
                      <a:pt x="488921" y="443411"/>
                    </a:lnTo>
                    <a:lnTo>
                      <a:pt x="429848" y="534745"/>
                    </a:lnTo>
                    <a:lnTo>
                      <a:pt x="414932" y="575103"/>
                    </a:lnTo>
                    <a:lnTo>
                      <a:pt x="401372" y="615461"/>
                    </a:lnTo>
                    <a:lnTo>
                      <a:pt x="397304" y="660144"/>
                    </a:lnTo>
                    <a:lnTo>
                      <a:pt x="394592" y="703384"/>
                    </a:lnTo>
                    <a:lnTo>
                      <a:pt x="394592" y="772570"/>
                    </a:lnTo>
                    <a:lnTo>
                      <a:pt x="386456" y="799956"/>
                    </a:lnTo>
                    <a:lnTo>
                      <a:pt x="379676" y="808604"/>
                    </a:lnTo>
                    <a:lnTo>
                      <a:pt x="173566" y="808604"/>
                    </a:lnTo>
                    <a:lnTo>
                      <a:pt x="164074" y="799956"/>
                    </a:lnTo>
                    <a:lnTo>
                      <a:pt x="160006" y="795632"/>
                    </a:lnTo>
                    <a:lnTo>
                      <a:pt x="160006" y="687529"/>
                    </a:lnTo>
                    <a:lnTo>
                      <a:pt x="149158" y="622668"/>
                    </a:lnTo>
                    <a:lnTo>
                      <a:pt x="138310" y="579427"/>
                    </a:lnTo>
                    <a:lnTo>
                      <a:pt x="113903" y="523214"/>
                    </a:lnTo>
                    <a:lnTo>
                      <a:pt x="61638" y="443443"/>
                    </a:lnTo>
                    <a:lnTo>
                      <a:pt x="47011" y="425852"/>
                    </a:lnTo>
                    <a:cubicBezTo>
                      <a:pt x="17331" y="382259"/>
                      <a:pt x="0" y="329707"/>
                      <a:pt x="0" y="273138"/>
                    </a:cubicBezTo>
                    <a:cubicBezTo>
                      <a:pt x="0" y="122288"/>
                      <a:pt x="123241" y="0"/>
                      <a:pt x="27526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>
                <a:lvl1pPr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8" name="MH_Other_3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495925" y="2976564"/>
                <a:ext cx="996950" cy="1597025"/>
              </a:xfrm>
              <a:custGeom>
                <a:avLst/>
                <a:gdLst>
                  <a:gd name="T0" fmla="*/ 183260 w 997836"/>
                  <a:gd name="T1" fmla="*/ 100504 h 1597088"/>
                  <a:gd name="T2" fmla="*/ 118413 w 997836"/>
                  <a:gd name="T3" fmla="*/ 219276 h 1597088"/>
                  <a:gd name="T4" fmla="*/ 73304 w 997836"/>
                  <a:gd name="T5" fmla="*/ 365480 h 1597088"/>
                  <a:gd name="T6" fmla="*/ 73304 w 997836"/>
                  <a:gd name="T7" fmla="*/ 432476 h 1597088"/>
                  <a:gd name="T8" fmla="*/ 73304 w 997836"/>
                  <a:gd name="T9" fmla="*/ 499472 h 1597088"/>
                  <a:gd name="T10" fmla="*/ 73304 w 997836"/>
                  <a:gd name="T11" fmla="*/ 569536 h 1597088"/>
                  <a:gd name="T12" fmla="*/ 87399 w 997836"/>
                  <a:gd name="T13" fmla="*/ 645676 h 1597088"/>
                  <a:gd name="T14" fmla="*/ 132511 w 997836"/>
                  <a:gd name="T15" fmla="*/ 746180 h 1597088"/>
                  <a:gd name="T16" fmla="*/ 183260 w 997836"/>
                  <a:gd name="T17" fmla="*/ 840588 h 1597088"/>
                  <a:gd name="T18" fmla="*/ 228370 w 997836"/>
                  <a:gd name="T19" fmla="*/ 941092 h 1597088"/>
                  <a:gd name="T20" fmla="*/ 279118 w 997836"/>
                  <a:gd name="T21" fmla="*/ 1044644 h 1597088"/>
                  <a:gd name="T22" fmla="*/ 301673 w 997836"/>
                  <a:gd name="T23" fmla="*/ 1212144 h 1597088"/>
                  <a:gd name="T24" fmla="*/ 310129 w 997836"/>
                  <a:gd name="T25" fmla="*/ 1382692 h 1597088"/>
                  <a:gd name="T26" fmla="*/ 287575 w 997836"/>
                  <a:gd name="T27" fmla="*/ 1263920 h 1597088"/>
                  <a:gd name="T28" fmla="*/ 265020 w 997836"/>
                  <a:gd name="T29" fmla="*/ 1145148 h 1597088"/>
                  <a:gd name="T30" fmla="*/ 205813 w 997836"/>
                  <a:gd name="T31" fmla="*/ 1017232 h 1597088"/>
                  <a:gd name="T32" fmla="*/ 132511 w 997836"/>
                  <a:gd name="T33" fmla="*/ 907584 h 1597088"/>
                  <a:gd name="T34" fmla="*/ 73304 w 997836"/>
                  <a:gd name="T35" fmla="*/ 788812 h 1597088"/>
                  <a:gd name="T36" fmla="*/ 14090 w 997836"/>
                  <a:gd name="T37" fmla="*/ 670040 h 1597088"/>
                  <a:gd name="T38" fmla="*/ 0 w 997836"/>
                  <a:gd name="T39" fmla="*/ 575612 h 1597088"/>
                  <a:gd name="T40" fmla="*/ 0 w 997836"/>
                  <a:gd name="T41" fmla="*/ 499472 h 1597088"/>
                  <a:gd name="T42" fmla="*/ 14090 w 997836"/>
                  <a:gd name="T43" fmla="*/ 408112 h 1597088"/>
                  <a:gd name="T44" fmla="*/ 36649 w 997836"/>
                  <a:gd name="T45" fmla="*/ 328924 h 1597088"/>
                  <a:gd name="T46" fmla="*/ 104316 w 997836"/>
                  <a:gd name="T47" fmla="*/ 210152 h 1597088"/>
                  <a:gd name="T48" fmla="*/ 538496 w 997836"/>
                  <a:gd name="T49" fmla="*/ 0 h 1597088"/>
                  <a:gd name="T50" fmla="*/ 606161 w 997836"/>
                  <a:gd name="T51" fmla="*/ 24364 h 1597088"/>
                  <a:gd name="T52" fmla="*/ 671007 w 997836"/>
                  <a:gd name="T53" fmla="*/ 48728 h 1597088"/>
                  <a:gd name="T54" fmla="*/ 738671 w 997836"/>
                  <a:gd name="T55" fmla="*/ 85283 h 1597088"/>
                  <a:gd name="T56" fmla="*/ 797876 w 997836"/>
                  <a:gd name="T57" fmla="*/ 127916 h 1597088"/>
                  <a:gd name="T58" fmla="*/ 848625 w 997836"/>
                  <a:gd name="T59" fmla="*/ 176644 h 1597088"/>
                  <a:gd name="T60" fmla="*/ 899375 w 997836"/>
                  <a:gd name="T61" fmla="*/ 228420 h 1597088"/>
                  <a:gd name="T62" fmla="*/ 936024 w 997836"/>
                  <a:gd name="T63" fmla="*/ 295416 h 1597088"/>
                  <a:gd name="T64" fmla="*/ 967040 w 997836"/>
                  <a:gd name="T65" fmla="*/ 371556 h 1597088"/>
                  <a:gd name="T66" fmla="*/ 981136 w 997836"/>
                  <a:gd name="T67" fmla="*/ 465983 h 1597088"/>
                  <a:gd name="T68" fmla="*/ 981136 w 997836"/>
                  <a:gd name="T69" fmla="*/ 569535 h 1597088"/>
                  <a:gd name="T70" fmla="*/ 967040 w 997836"/>
                  <a:gd name="T71" fmla="*/ 651752 h 1597088"/>
                  <a:gd name="T72" fmla="*/ 944484 w 997836"/>
                  <a:gd name="T73" fmla="*/ 746179 h 1597088"/>
                  <a:gd name="T74" fmla="*/ 840168 w 997836"/>
                  <a:gd name="T75" fmla="*/ 916727 h 1597088"/>
                  <a:gd name="T76" fmla="*/ 730213 w 997836"/>
                  <a:gd name="T77" fmla="*/ 1093371 h 1597088"/>
                  <a:gd name="T78" fmla="*/ 693561 w 997836"/>
                  <a:gd name="T79" fmla="*/ 1212144 h 1597088"/>
                  <a:gd name="T80" fmla="*/ 679465 w 997836"/>
                  <a:gd name="T81" fmla="*/ 1349203 h 1597088"/>
                  <a:gd name="T82" fmla="*/ 671007 w 997836"/>
                  <a:gd name="T83" fmla="*/ 1467975 h 1597088"/>
                  <a:gd name="T84" fmla="*/ 665368 w 997836"/>
                  <a:gd name="T85" fmla="*/ 1595891 h 1597088"/>
                  <a:gd name="T86" fmla="*/ 310127 w 997836"/>
                  <a:gd name="T87" fmla="*/ 1595891 h 1597088"/>
                  <a:gd name="T88" fmla="*/ 442639 w 997836"/>
                  <a:gd name="T89" fmla="*/ 1519751 h 1597088"/>
                  <a:gd name="T90" fmla="*/ 479290 w 997836"/>
                  <a:gd name="T91" fmla="*/ 1129908 h 1597088"/>
                  <a:gd name="T92" fmla="*/ 515942 w 997836"/>
                  <a:gd name="T93" fmla="*/ 1011136 h 1597088"/>
                  <a:gd name="T94" fmla="*/ 583605 w 997836"/>
                  <a:gd name="T95" fmla="*/ 874090 h 1597088"/>
                  <a:gd name="T96" fmla="*/ 671007 w 997836"/>
                  <a:gd name="T97" fmla="*/ 746179 h 1597088"/>
                  <a:gd name="T98" fmla="*/ 752767 w 997836"/>
                  <a:gd name="T99" fmla="*/ 618263 h 1597088"/>
                  <a:gd name="T100" fmla="*/ 803516 w 997836"/>
                  <a:gd name="T101" fmla="*/ 465983 h 1597088"/>
                  <a:gd name="T102" fmla="*/ 797876 w 997836"/>
                  <a:gd name="T103" fmla="*/ 322828 h 1597088"/>
                  <a:gd name="T104" fmla="*/ 738671 w 997836"/>
                  <a:gd name="T105" fmla="*/ 194912 h 1597088"/>
                  <a:gd name="T106" fmla="*/ 693561 w 997836"/>
                  <a:gd name="T107" fmla="*/ 134012 h 1597088"/>
                  <a:gd name="T108" fmla="*/ 642815 w 997836"/>
                  <a:gd name="T109" fmla="*/ 85283 h 1597088"/>
                  <a:gd name="T110" fmla="*/ 589245 w 997836"/>
                  <a:gd name="T111" fmla="*/ 42632 h 15970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97836" h="1597088">
                    <a:moveTo>
                      <a:pt x="186378" y="100580"/>
                    </a:moveTo>
                    <a:lnTo>
                      <a:pt x="120429" y="219447"/>
                    </a:lnTo>
                    <a:lnTo>
                      <a:pt x="74551" y="365746"/>
                    </a:lnTo>
                    <a:lnTo>
                      <a:pt x="74551" y="432799"/>
                    </a:lnTo>
                    <a:lnTo>
                      <a:pt x="74551" y="499852"/>
                    </a:lnTo>
                    <a:lnTo>
                      <a:pt x="74551" y="569954"/>
                    </a:lnTo>
                    <a:lnTo>
                      <a:pt x="88888" y="646151"/>
                    </a:lnTo>
                    <a:lnTo>
                      <a:pt x="134766" y="746731"/>
                    </a:lnTo>
                    <a:lnTo>
                      <a:pt x="186378" y="841215"/>
                    </a:lnTo>
                    <a:lnTo>
                      <a:pt x="232256" y="941795"/>
                    </a:lnTo>
                    <a:lnTo>
                      <a:pt x="283868" y="1045423"/>
                    </a:lnTo>
                    <a:lnTo>
                      <a:pt x="306807" y="1213056"/>
                    </a:lnTo>
                    <a:lnTo>
                      <a:pt x="315409" y="1383737"/>
                    </a:lnTo>
                    <a:lnTo>
                      <a:pt x="292470" y="1264870"/>
                    </a:lnTo>
                    <a:lnTo>
                      <a:pt x="269531" y="1146003"/>
                    </a:lnTo>
                    <a:lnTo>
                      <a:pt x="209317" y="1017992"/>
                    </a:lnTo>
                    <a:lnTo>
                      <a:pt x="134766" y="908268"/>
                    </a:lnTo>
                    <a:lnTo>
                      <a:pt x="74551" y="789401"/>
                    </a:lnTo>
                    <a:lnTo>
                      <a:pt x="14337" y="670534"/>
                    </a:lnTo>
                    <a:lnTo>
                      <a:pt x="0" y="576049"/>
                    </a:lnTo>
                    <a:lnTo>
                      <a:pt x="0" y="499852"/>
                    </a:lnTo>
                    <a:lnTo>
                      <a:pt x="14337" y="408416"/>
                    </a:lnTo>
                    <a:lnTo>
                      <a:pt x="37276" y="329171"/>
                    </a:lnTo>
                    <a:lnTo>
                      <a:pt x="106092" y="210304"/>
                    </a:lnTo>
                    <a:lnTo>
                      <a:pt x="186378" y="100580"/>
                    </a:lnTo>
                    <a:close/>
                    <a:moveTo>
                      <a:pt x="547662" y="0"/>
                    </a:moveTo>
                    <a:lnTo>
                      <a:pt x="616479" y="24383"/>
                    </a:lnTo>
                    <a:lnTo>
                      <a:pt x="682428" y="48766"/>
                    </a:lnTo>
                    <a:lnTo>
                      <a:pt x="751244" y="85340"/>
                    </a:lnTo>
                    <a:lnTo>
                      <a:pt x="811458" y="128011"/>
                    </a:lnTo>
                    <a:lnTo>
                      <a:pt x="863071" y="176777"/>
                    </a:lnTo>
                    <a:lnTo>
                      <a:pt x="914683" y="228591"/>
                    </a:lnTo>
                    <a:lnTo>
                      <a:pt x="951958" y="295644"/>
                    </a:lnTo>
                    <a:lnTo>
                      <a:pt x="983499" y="371841"/>
                    </a:lnTo>
                    <a:lnTo>
                      <a:pt x="997836" y="466325"/>
                    </a:lnTo>
                    <a:lnTo>
                      <a:pt x="997836" y="569953"/>
                    </a:lnTo>
                    <a:lnTo>
                      <a:pt x="983499" y="652246"/>
                    </a:lnTo>
                    <a:lnTo>
                      <a:pt x="960560" y="746730"/>
                    </a:lnTo>
                    <a:lnTo>
                      <a:pt x="854469" y="917411"/>
                    </a:lnTo>
                    <a:lnTo>
                      <a:pt x="742642" y="1094188"/>
                    </a:lnTo>
                    <a:lnTo>
                      <a:pt x="705366" y="1213056"/>
                    </a:lnTo>
                    <a:lnTo>
                      <a:pt x="691030" y="1350210"/>
                    </a:lnTo>
                    <a:lnTo>
                      <a:pt x="682428" y="1469077"/>
                    </a:lnTo>
                    <a:lnTo>
                      <a:pt x="676693" y="1597088"/>
                    </a:lnTo>
                    <a:lnTo>
                      <a:pt x="315407" y="1597088"/>
                    </a:lnTo>
                    <a:lnTo>
                      <a:pt x="450173" y="1520891"/>
                    </a:lnTo>
                    <a:lnTo>
                      <a:pt x="487448" y="1130763"/>
                    </a:lnTo>
                    <a:lnTo>
                      <a:pt x="524724" y="1011896"/>
                    </a:lnTo>
                    <a:lnTo>
                      <a:pt x="593540" y="874741"/>
                    </a:lnTo>
                    <a:lnTo>
                      <a:pt x="682428" y="746730"/>
                    </a:lnTo>
                    <a:lnTo>
                      <a:pt x="765581" y="618719"/>
                    </a:lnTo>
                    <a:lnTo>
                      <a:pt x="817193" y="466325"/>
                    </a:lnTo>
                    <a:lnTo>
                      <a:pt x="811458" y="323075"/>
                    </a:lnTo>
                    <a:lnTo>
                      <a:pt x="751244" y="195064"/>
                    </a:lnTo>
                    <a:lnTo>
                      <a:pt x="705366" y="134107"/>
                    </a:lnTo>
                    <a:lnTo>
                      <a:pt x="653754" y="85340"/>
                    </a:lnTo>
                    <a:lnTo>
                      <a:pt x="599275" y="42670"/>
                    </a:lnTo>
                    <a:lnTo>
                      <a:pt x="547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9" name="MH_Other_4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59451" y="4625975"/>
                <a:ext cx="481013" cy="673100"/>
              </a:xfrm>
              <a:custGeom>
                <a:avLst/>
                <a:gdLst>
                  <a:gd name="T0" fmla="*/ 2147483646 w 168"/>
                  <a:gd name="T1" fmla="*/ 0 h 221"/>
                  <a:gd name="T2" fmla="*/ 2147483646 w 168"/>
                  <a:gd name="T3" fmla="*/ 2147483646 h 221"/>
                  <a:gd name="T4" fmla="*/ 2147483646 w 168"/>
                  <a:gd name="T5" fmla="*/ 2147483646 h 221"/>
                  <a:gd name="T6" fmla="*/ 2147483646 w 168"/>
                  <a:gd name="T7" fmla="*/ 2147483646 h 221"/>
                  <a:gd name="T8" fmla="*/ 2147483646 w 168"/>
                  <a:gd name="T9" fmla="*/ 2147483646 h 221"/>
                  <a:gd name="T10" fmla="*/ 2147483646 w 168"/>
                  <a:gd name="T11" fmla="*/ 2147483646 h 221"/>
                  <a:gd name="T12" fmla="*/ 0 w 168"/>
                  <a:gd name="T13" fmla="*/ 2147483646 h 221"/>
                  <a:gd name="T14" fmla="*/ 2147483646 w 168"/>
                  <a:gd name="T15" fmla="*/ 2147483646 h 221"/>
                  <a:gd name="T16" fmla="*/ 2147483646 w 168"/>
                  <a:gd name="T17" fmla="*/ 2147483646 h 221"/>
                  <a:gd name="T18" fmla="*/ 0 w 168"/>
                  <a:gd name="T19" fmla="*/ 2147483646 h 221"/>
                  <a:gd name="T20" fmla="*/ 2147483646 w 168"/>
                  <a:gd name="T21" fmla="*/ 2147483646 h 221"/>
                  <a:gd name="T22" fmla="*/ 2147483646 w 168"/>
                  <a:gd name="T23" fmla="*/ 2147483646 h 221"/>
                  <a:gd name="T24" fmla="*/ 2147483646 w 168"/>
                  <a:gd name="T25" fmla="*/ 2147483646 h 221"/>
                  <a:gd name="T26" fmla="*/ 2147483646 w 168"/>
                  <a:gd name="T27" fmla="*/ 2147483646 h 221"/>
                  <a:gd name="T28" fmla="*/ 2147483646 w 168"/>
                  <a:gd name="T29" fmla="*/ 2147483646 h 221"/>
                  <a:gd name="T30" fmla="*/ 2147483646 w 168"/>
                  <a:gd name="T31" fmla="*/ 2147483646 h 221"/>
                  <a:gd name="T32" fmla="*/ 2147483646 w 168"/>
                  <a:gd name="T33" fmla="*/ 2147483646 h 221"/>
                  <a:gd name="T34" fmla="*/ 2147483646 w 168"/>
                  <a:gd name="T35" fmla="*/ 2147483646 h 221"/>
                  <a:gd name="T36" fmla="*/ 2147483646 w 168"/>
                  <a:gd name="T37" fmla="*/ 2147483646 h 221"/>
                  <a:gd name="T38" fmla="*/ 2147483646 w 168"/>
                  <a:gd name="T39" fmla="*/ 2147483646 h 221"/>
                  <a:gd name="T40" fmla="*/ 2147483646 w 168"/>
                  <a:gd name="T41" fmla="*/ 2147483646 h 221"/>
                  <a:gd name="T42" fmla="*/ 2147483646 w 168"/>
                  <a:gd name="T43" fmla="*/ 2147483646 h 221"/>
                  <a:gd name="T44" fmla="*/ 2147483646 w 168"/>
                  <a:gd name="T45" fmla="*/ 2147483646 h 221"/>
                  <a:gd name="T46" fmla="*/ 2147483646 w 168"/>
                  <a:gd name="T47" fmla="*/ 2147483646 h 221"/>
                  <a:gd name="T48" fmla="*/ 2147483646 w 168"/>
                  <a:gd name="T49" fmla="*/ 2147483646 h 221"/>
                  <a:gd name="T50" fmla="*/ 2147483646 w 168"/>
                  <a:gd name="T51" fmla="*/ 2147483646 h 221"/>
                  <a:gd name="T52" fmla="*/ 2147483646 w 168"/>
                  <a:gd name="T53" fmla="*/ 2147483646 h 221"/>
                  <a:gd name="T54" fmla="*/ 2147483646 w 168"/>
                  <a:gd name="T55" fmla="*/ 2147483646 h 221"/>
                  <a:gd name="T56" fmla="*/ 2147483646 w 168"/>
                  <a:gd name="T57" fmla="*/ 2147483646 h 221"/>
                  <a:gd name="T58" fmla="*/ 2147483646 w 168"/>
                  <a:gd name="T59" fmla="*/ 2147483646 h 221"/>
                  <a:gd name="T60" fmla="*/ 2147483646 w 168"/>
                  <a:gd name="T61" fmla="*/ 2147483646 h 221"/>
                  <a:gd name="T62" fmla="*/ 2147483646 w 168"/>
                  <a:gd name="T63" fmla="*/ 2147483646 h 221"/>
                  <a:gd name="T64" fmla="*/ 2147483646 w 168"/>
                  <a:gd name="T65" fmla="*/ 2147483646 h 221"/>
                  <a:gd name="T66" fmla="*/ 2147483646 w 168"/>
                  <a:gd name="T67" fmla="*/ 2147483646 h 221"/>
                  <a:gd name="T68" fmla="*/ 2147483646 w 168"/>
                  <a:gd name="T69" fmla="*/ 2147483646 h 221"/>
                  <a:gd name="T70" fmla="*/ 2147483646 w 168"/>
                  <a:gd name="T71" fmla="*/ 2147483646 h 221"/>
                  <a:gd name="T72" fmla="*/ 2147483646 w 168"/>
                  <a:gd name="T73" fmla="*/ 2147483646 h 221"/>
                  <a:gd name="T74" fmla="*/ 2147483646 w 168"/>
                  <a:gd name="T75" fmla="*/ 2147483646 h 221"/>
                  <a:gd name="T76" fmla="*/ 2147483646 w 168"/>
                  <a:gd name="T77" fmla="*/ 2147483646 h 221"/>
                  <a:gd name="T78" fmla="*/ 2147483646 w 168"/>
                  <a:gd name="T79" fmla="*/ 2147483646 h 221"/>
                  <a:gd name="T80" fmla="*/ 2147483646 w 168"/>
                  <a:gd name="T81" fmla="*/ 2147483646 h 22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8"/>
                  <a:gd name="T124" fmla="*/ 0 h 221"/>
                  <a:gd name="T125" fmla="*/ 168 w 168"/>
                  <a:gd name="T126" fmla="*/ 221 h 22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8" h="221">
                    <a:moveTo>
                      <a:pt x="167" y="8"/>
                    </a:moveTo>
                    <a:lnTo>
                      <a:pt x="159" y="0"/>
                    </a:lnTo>
                    <a:lnTo>
                      <a:pt x="5" y="0"/>
                    </a:lnTo>
                    <a:lnTo>
                      <a:pt x="2" y="11"/>
                    </a:lnTo>
                    <a:lnTo>
                      <a:pt x="2" y="22"/>
                    </a:lnTo>
                    <a:lnTo>
                      <a:pt x="10" y="16"/>
                    </a:lnTo>
                    <a:lnTo>
                      <a:pt x="10" y="11"/>
                    </a:lnTo>
                    <a:lnTo>
                      <a:pt x="96" y="11"/>
                    </a:lnTo>
                    <a:lnTo>
                      <a:pt x="96" y="16"/>
                    </a:lnTo>
                    <a:lnTo>
                      <a:pt x="10" y="16"/>
                    </a:lnTo>
                    <a:lnTo>
                      <a:pt x="2" y="22"/>
                    </a:lnTo>
                    <a:lnTo>
                      <a:pt x="23" y="33"/>
                    </a:lnTo>
                    <a:lnTo>
                      <a:pt x="0" y="44"/>
                    </a:lnTo>
                    <a:lnTo>
                      <a:pt x="0" y="55"/>
                    </a:lnTo>
                    <a:lnTo>
                      <a:pt x="10" y="53"/>
                    </a:lnTo>
                    <a:lnTo>
                      <a:pt x="10" y="44"/>
                    </a:lnTo>
                    <a:lnTo>
                      <a:pt x="96" y="44"/>
                    </a:lnTo>
                    <a:lnTo>
                      <a:pt x="96" y="53"/>
                    </a:lnTo>
                    <a:lnTo>
                      <a:pt x="10" y="53"/>
                    </a:lnTo>
                    <a:lnTo>
                      <a:pt x="0" y="55"/>
                    </a:lnTo>
                    <a:lnTo>
                      <a:pt x="20" y="67"/>
                    </a:lnTo>
                    <a:lnTo>
                      <a:pt x="2" y="78"/>
                    </a:lnTo>
                    <a:lnTo>
                      <a:pt x="2" y="95"/>
                    </a:lnTo>
                    <a:lnTo>
                      <a:pt x="10" y="89"/>
                    </a:lnTo>
                    <a:lnTo>
                      <a:pt x="10" y="78"/>
                    </a:lnTo>
                    <a:lnTo>
                      <a:pt x="96" y="78"/>
                    </a:lnTo>
                    <a:lnTo>
                      <a:pt x="96" y="89"/>
                    </a:lnTo>
                    <a:lnTo>
                      <a:pt x="10" y="89"/>
                    </a:lnTo>
                    <a:lnTo>
                      <a:pt x="2" y="95"/>
                    </a:lnTo>
                    <a:lnTo>
                      <a:pt x="20" y="106"/>
                    </a:lnTo>
                    <a:lnTo>
                      <a:pt x="2" y="117"/>
                    </a:lnTo>
                    <a:lnTo>
                      <a:pt x="2" y="128"/>
                    </a:lnTo>
                    <a:lnTo>
                      <a:pt x="10" y="122"/>
                    </a:lnTo>
                    <a:lnTo>
                      <a:pt x="10" y="117"/>
                    </a:lnTo>
                    <a:lnTo>
                      <a:pt x="96" y="117"/>
                    </a:lnTo>
                    <a:lnTo>
                      <a:pt x="96" y="122"/>
                    </a:lnTo>
                    <a:lnTo>
                      <a:pt x="10" y="122"/>
                    </a:lnTo>
                    <a:lnTo>
                      <a:pt x="2" y="128"/>
                    </a:lnTo>
                    <a:lnTo>
                      <a:pt x="20" y="136"/>
                    </a:lnTo>
                    <a:lnTo>
                      <a:pt x="2" y="145"/>
                    </a:lnTo>
                    <a:lnTo>
                      <a:pt x="2" y="164"/>
                    </a:lnTo>
                    <a:lnTo>
                      <a:pt x="10" y="156"/>
                    </a:lnTo>
                    <a:lnTo>
                      <a:pt x="10" y="147"/>
                    </a:lnTo>
                    <a:lnTo>
                      <a:pt x="96" y="147"/>
                    </a:lnTo>
                    <a:lnTo>
                      <a:pt x="96" y="156"/>
                    </a:lnTo>
                    <a:lnTo>
                      <a:pt x="10" y="156"/>
                    </a:lnTo>
                    <a:lnTo>
                      <a:pt x="2" y="164"/>
                    </a:lnTo>
                    <a:lnTo>
                      <a:pt x="18" y="175"/>
                    </a:lnTo>
                    <a:lnTo>
                      <a:pt x="18" y="200"/>
                    </a:lnTo>
                    <a:lnTo>
                      <a:pt x="36" y="189"/>
                    </a:lnTo>
                    <a:lnTo>
                      <a:pt x="36" y="181"/>
                    </a:lnTo>
                    <a:lnTo>
                      <a:pt x="96" y="181"/>
                    </a:lnTo>
                    <a:lnTo>
                      <a:pt x="96" y="189"/>
                    </a:lnTo>
                    <a:lnTo>
                      <a:pt x="36" y="189"/>
                    </a:lnTo>
                    <a:lnTo>
                      <a:pt x="18" y="200"/>
                    </a:lnTo>
                    <a:lnTo>
                      <a:pt x="55" y="200"/>
                    </a:lnTo>
                    <a:lnTo>
                      <a:pt x="55" y="220"/>
                    </a:lnTo>
                    <a:lnTo>
                      <a:pt x="65" y="206"/>
                    </a:lnTo>
                    <a:lnTo>
                      <a:pt x="65" y="200"/>
                    </a:lnTo>
                    <a:lnTo>
                      <a:pt x="96" y="200"/>
                    </a:lnTo>
                    <a:lnTo>
                      <a:pt x="96" y="206"/>
                    </a:lnTo>
                    <a:lnTo>
                      <a:pt x="65" y="206"/>
                    </a:lnTo>
                    <a:lnTo>
                      <a:pt x="55" y="220"/>
                    </a:lnTo>
                    <a:lnTo>
                      <a:pt x="107" y="220"/>
                    </a:lnTo>
                    <a:lnTo>
                      <a:pt x="107" y="200"/>
                    </a:lnTo>
                    <a:lnTo>
                      <a:pt x="141" y="200"/>
                    </a:lnTo>
                    <a:lnTo>
                      <a:pt x="141" y="175"/>
                    </a:lnTo>
                    <a:lnTo>
                      <a:pt x="167" y="164"/>
                    </a:lnTo>
                    <a:lnTo>
                      <a:pt x="167" y="147"/>
                    </a:lnTo>
                    <a:lnTo>
                      <a:pt x="144" y="139"/>
                    </a:lnTo>
                    <a:lnTo>
                      <a:pt x="167" y="131"/>
                    </a:lnTo>
                    <a:lnTo>
                      <a:pt x="167" y="117"/>
                    </a:lnTo>
                    <a:lnTo>
                      <a:pt x="144" y="108"/>
                    </a:lnTo>
                    <a:lnTo>
                      <a:pt x="167" y="97"/>
                    </a:lnTo>
                    <a:lnTo>
                      <a:pt x="167" y="81"/>
                    </a:lnTo>
                    <a:lnTo>
                      <a:pt x="146" y="72"/>
                    </a:lnTo>
                    <a:lnTo>
                      <a:pt x="167" y="61"/>
                    </a:lnTo>
                    <a:lnTo>
                      <a:pt x="167" y="47"/>
                    </a:lnTo>
                    <a:lnTo>
                      <a:pt x="144" y="36"/>
                    </a:lnTo>
                    <a:lnTo>
                      <a:pt x="167" y="25"/>
                    </a:lnTo>
                    <a:lnTo>
                      <a:pt x="167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38" name="MH_Other_5"/>
              <p:cNvCxnSpPr/>
              <p:nvPr>
                <p:custDataLst>
                  <p:tags r:id="rId5"/>
                </p:custDataLst>
              </p:nvPr>
            </p:nvCxnSpPr>
            <p:spPr>
              <a:xfrm rot="3600000">
                <a:off x="6823937" y="3190207"/>
                <a:ext cx="0" cy="173037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MH_Other_6"/>
              <p:cNvCxnSpPr/>
              <p:nvPr>
                <p:custDataLst>
                  <p:tags r:id="rId6"/>
                </p:custDataLst>
              </p:nvPr>
            </p:nvCxnSpPr>
            <p:spPr>
              <a:xfrm rot="1200000">
                <a:off x="6412954" y="266065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MH_Other_7"/>
              <p:cNvCxnSpPr/>
              <p:nvPr>
                <p:custDataLst>
                  <p:tags r:id="rId7"/>
                </p:custDataLst>
              </p:nvPr>
            </p:nvCxnSpPr>
            <p:spPr>
              <a:xfrm rot="20400000">
                <a:off x="5632916" y="2660651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MH_Other_8"/>
              <p:cNvCxnSpPr/>
              <p:nvPr>
                <p:custDataLst>
                  <p:tags r:id="rId8"/>
                </p:custDataLst>
              </p:nvPr>
            </p:nvCxnSpPr>
            <p:spPr>
              <a:xfrm rot="18000000">
                <a:off x="5207164" y="3189230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MH_Other_9"/>
              <p:cNvCxnSpPr/>
              <p:nvPr>
                <p:custDataLst>
                  <p:tags r:id="rId9"/>
                </p:custDataLst>
              </p:nvPr>
            </p:nvCxnSpPr>
            <p:spPr>
              <a:xfrm rot="15600000">
                <a:off x="5139217" y="3882914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MH_Other_10"/>
              <p:cNvCxnSpPr/>
              <p:nvPr>
                <p:custDataLst>
                  <p:tags r:id="rId10"/>
                </p:custDataLst>
              </p:nvPr>
            </p:nvCxnSpPr>
            <p:spPr>
              <a:xfrm rot="6000000" flipH="1">
                <a:off x="6849584" y="3852866"/>
                <a:ext cx="0" cy="173038"/>
              </a:xfrm>
              <a:prstGeom prst="line">
                <a:avLst/>
              </a:prstGeom>
              <a:ln w="19050">
                <a:solidFill>
                  <a:srgbClr val="BEB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5753606" y="5923383"/>
              <a:ext cx="778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Idea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</p:spTree>
    <p:extLst>
      <p:ext uri="{BB962C8B-B14F-4D97-AF65-F5344CB8AC3E}">
        <p14:creationId xmlns:p14="http://schemas.microsoft.com/office/powerpoint/2010/main" val="69533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997384" y="222357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>
            <a:off x="1102159" y="2331520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rgbClr val="FFFFFF"/>
                </a:solidFill>
              </a:rPr>
              <a:t>01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1" name="MH_Other_5"/>
          <p:cNvSpPr/>
          <p:nvPr>
            <p:custDataLst>
              <p:tags r:id="rId3"/>
            </p:custDataLst>
          </p:nvPr>
        </p:nvSpPr>
        <p:spPr>
          <a:xfrm>
            <a:off x="997384" y="4077072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6"/>
          <p:cNvSpPr/>
          <p:nvPr>
            <p:custDataLst>
              <p:tags r:id="rId4"/>
            </p:custDataLst>
          </p:nvPr>
        </p:nvSpPr>
        <p:spPr>
          <a:xfrm>
            <a:off x="1102159" y="4185022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95228" y="2436592"/>
            <a:ext cx="3363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德国工业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991544" y="419138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4" name="MH_Other_1"/>
          <p:cNvSpPr/>
          <p:nvPr>
            <p:custDataLst>
              <p:tags r:id="rId5"/>
            </p:custDataLst>
          </p:nvPr>
        </p:nvSpPr>
        <p:spPr>
          <a:xfrm>
            <a:off x="6641341" y="222357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MH_Other_2"/>
          <p:cNvSpPr/>
          <p:nvPr>
            <p:custDataLst>
              <p:tags r:id="rId6"/>
            </p:custDataLst>
          </p:nvPr>
        </p:nvSpPr>
        <p:spPr>
          <a:xfrm>
            <a:off x="6746116" y="2331520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6" name="MH_Other_5"/>
          <p:cNvSpPr/>
          <p:nvPr>
            <p:custDataLst>
              <p:tags r:id="rId7"/>
            </p:custDataLst>
          </p:nvPr>
        </p:nvSpPr>
        <p:spPr>
          <a:xfrm>
            <a:off x="6641341" y="4077072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MH_Other_6"/>
          <p:cNvSpPr/>
          <p:nvPr>
            <p:custDataLst>
              <p:tags r:id="rId8"/>
            </p:custDataLst>
          </p:nvPr>
        </p:nvSpPr>
        <p:spPr>
          <a:xfrm>
            <a:off x="6746116" y="4185022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35501" y="233887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制造系统组成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635501" y="4077072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框架设计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83432" y="5805264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88207" y="5913214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5920565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</p:spTree>
    <p:extLst>
      <p:ext uri="{BB962C8B-B14F-4D97-AF65-F5344CB8AC3E}">
        <p14:creationId xmlns:p14="http://schemas.microsoft.com/office/powerpoint/2010/main" val="428909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839416" y="126876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>
            <a:off x="944191" y="1376710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rgbClr val="FFFFFF"/>
                </a:solidFill>
              </a:rPr>
              <a:t>01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37260" y="1481782"/>
            <a:ext cx="3363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德国工业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A24620-1771-4CF5-8B1A-DD49C13CDCAC}"/>
              </a:ext>
            </a:extLst>
          </p:cNvPr>
          <p:cNvGrpSpPr/>
          <p:nvPr/>
        </p:nvGrpSpPr>
        <p:grpSpPr>
          <a:xfrm>
            <a:off x="4161902" y="3201619"/>
            <a:ext cx="4105275" cy="2860676"/>
            <a:chOff x="4043364" y="2703513"/>
            <a:chExt cx="4105275" cy="2860676"/>
          </a:xfrm>
        </p:grpSpPr>
        <p:sp>
          <p:nvSpPr>
            <p:cNvPr id="21" name="MH_Other_1">
              <a:extLst>
                <a:ext uri="{FF2B5EF4-FFF2-40B4-BE49-F238E27FC236}">
                  <a16:creationId xmlns:a16="http://schemas.microsoft.com/office/drawing/2014/main" id="{FA1AF731-181F-4ACA-AD31-A310C862F20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>
              <a:off x="5317332" y="2674145"/>
              <a:ext cx="1565275" cy="1624012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MH_Other_2">
              <a:extLst>
                <a:ext uri="{FF2B5EF4-FFF2-40B4-BE49-F238E27FC236}">
                  <a16:creationId xmlns:a16="http://schemas.microsoft.com/office/drawing/2014/main" id="{E0B86F73-E74C-4ECF-818C-40254BA2F5F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583364" y="3940176"/>
              <a:ext cx="1565275" cy="1624013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MH_Other_3">
              <a:extLst>
                <a:ext uri="{FF2B5EF4-FFF2-40B4-BE49-F238E27FC236}">
                  <a16:creationId xmlns:a16="http://schemas.microsoft.com/office/drawing/2014/main" id="{74943DB6-F4EF-4582-82A5-08520E0F899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4043364" y="3940176"/>
              <a:ext cx="1565275" cy="1624013"/>
            </a:xfrm>
            <a:prstGeom prst="notchedRightArrow">
              <a:avLst>
                <a:gd name="adj1" fmla="val 60007"/>
                <a:gd name="adj2" fmla="val 364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MH_Title_1">
              <a:extLst>
                <a:ext uri="{FF2B5EF4-FFF2-40B4-BE49-F238E27FC236}">
                  <a16:creationId xmlns:a16="http://schemas.microsoft.com/office/drawing/2014/main" id="{E3ED82EB-088C-4098-8705-12D261E0B159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327651" y="4283076"/>
              <a:ext cx="15462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4.0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A5CF2AF-BE7B-4632-97F4-30B4CF533C8D}"/>
              </a:ext>
            </a:extLst>
          </p:cNvPr>
          <p:cNvSpPr/>
          <p:nvPr/>
        </p:nvSpPr>
        <p:spPr>
          <a:xfrm>
            <a:off x="8399135" y="3984257"/>
            <a:ext cx="2755789" cy="1963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/>
              <a:t>三项集成：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	</a:t>
            </a:r>
            <a:r>
              <a:rPr lang="zh-CN" altLang="zh-CN" sz="2400" b="1" dirty="0"/>
              <a:t>纵向集成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	</a:t>
            </a:r>
            <a:r>
              <a:rPr lang="zh-CN" altLang="zh-CN" sz="2400" b="1" dirty="0"/>
              <a:t>横向集成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	</a:t>
            </a:r>
            <a:r>
              <a:rPr lang="zh-CN" altLang="zh-CN" sz="2400" b="1" dirty="0"/>
              <a:t>端对端集成</a:t>
            </a:r>
            <a:endParaRPr lang="zh-CN" altLang="en-US" sz="24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9A79005-8573-4A47-9D33-201E809F05C4}"/>
              </a:ext>
            </a:extLst>
          </p:cNvPr>
          <p:cNvSpPr/>
          <p:nvPr/>
        </p:nvSpPr>
        <p:spPr>
          <a:xfrm>
            <a:off x="1463155" y="4519199"/>
            <a:ext cx="2755789" cy="148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/>
              <a:t>2</a:t>
            </a:r>
            <a:r>
              <a:rPr lang="zh-CN" altLang="zh-CN" sz="2400" b="1" dirty="0"/>
              <a:t>个主题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      </a:t>
            </a:r>
            <a:r>
              <a:rPr lang="zh-CN" altLang="zh-CN" sz="2400" b="1" dirty="0"/>
              <a:t>智能工厂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      </a:t>
            </a:r>
            <a:r>
              <a:rPr lang="zh-CN" altLang="zh-CN" sz="2400" b="1" dirty="0"/>
              <a:t>智能生产</a:t>
            </a:r>
            <a:endParaRPr lang="zh-CN" altLang="en-US" sz="2400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0919D70-E2AA-4D75-8EFD-D8958641819B}"/>
              </a:ext>
            </a:extLst>
          </p:cNvPr>
          <p:cNvSpPr/>
          <p:nvPr/>
        </p:nvSpPr>
        <p:spPr>
          <a:xfrm>
            <a:off x="4161902" y="2158391"/>
            <a:ext cx="3951075" cy="1003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个系统：</a:t>
            </a:r>
            <a:endParaRPr lang="en-US" altLang="zh-CN" sz="2400" b="1" dirty="0"/>
          </a:p>
          <a:p>
            <a:pPr algn="just">
              <a:lnSpc>
                <a:spcPct val="130000"/>
              </a:lnSpc>
            </a:pPr>
            <a:r>
              <a:rPr lang="en-US" altLang="zh-CN" sz="2400" b="1" dirty="0"/>
              <a:t>	CPS</a:t>
            </a:r>
            <a:r>
              <a:rPr lang="zh-CN" altLang="zh-CN" sz="2400" b="1" dirty="0"/>
              <a:t>赛博物理系统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815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24" name="MH_Other_1"/>
          <p:cNvSpPr/>
          <p:nvPr>
            <p:custDataLst>
              <p:tags r:id="rId1"/>
            </p:custDataLst>
          </p:nvPr>
        </p:nvSpPr>
        <p:spPr>
          <a:xfrm>
            <a:off x="746510" y="1363404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MH_Other_2"/>
          <p:cNvSpPr/>
          <p:nvPr>
            <p:custDataLst>
              <p:tags r:id="rId2"/>
            </p:custDataLst>
          </p:nvPr>
        </p:nvSpPr>
        <p:spPr>
          <a:xfrm>
            <a:off x="851285" y="1471354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02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40670" y="1478705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制造系统及组成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0EA1D33-803A-4292-8253-3AB57FD7A765}"/>
              </a:ext>
            </a:extLst>
          </p:cNvPr>
          <p:cNvPicPr/>
          <p:nvPr/>
        </p:nvPicPr>
        <p:blipFill rotWithShape="1">
          <a:blip r:embed="rId4"/>
          <a:srcRect l="30050" t="30307" r="15483" b="17295"/>
          <a:stretch/>
        </p:blipFill>
        <p:spPr bwMode="auto">
          <a:xfrm>
            <a:off x="389048" y="2678840"/>
            <a:ext cx="4586400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2F0DBD-468A-404F-A4CC-1FD7F35BA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00" y="2072583"/>
            <a:ext cx="6635744" cy="42367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DB652C-3369-4CA6-8A7D-E100640EA71C}"/>
              </a:ext>
            </a:extLst>
          </p:cNvPr>
          <p:cNvSpPr/>
          <p:nvPr/>
        </p:nvSpPr>
        <p:spPr>
          <a:xfrm>
            <a:off x="7392144" y="638132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宋体" panose="02010600030101010101" pitchFamily="2" charset="-122"/>
                <a:cs typeface="Times New Roman" panose="02020603050405020304" pitchFamily="18" charset="0"/>
              </a:rPr>
              <a:t>离散型制造系统的典型结构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45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 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</p:spPr>
        <p:txBody>
          <a:bodyPr/>
          <a:lstStyle/>
          <a:p>
            <a:r>
              <a:rPr lang="en-US" altLang="zh-CN" dirty="0"/>
              <a:t>PART  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3168352" cy="503237"/>
          </a:xfrm>
        </p:spPr>
        <p:txBody>
          <a:bodyPr/>
          <a:lstStyle/>
          <a:p>
            <a:r>
              <a:rPr lang="zh-CN" altLang="en-US" dirty="0"/>
              <a:t>选题背景与意义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研究思路与方法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11" name="MH_Other_5"/>
          <p:cNvSpPr/>
          <p:nvPr>
            <p:custDataLst>
              <p:tags r:id="rId1"/>
            </p:custDataLst>
          </p:nvPr>
        </p:nvSpPr>
        <p:spPr>
          <a:xfrm>
            <a:off x="1141400" y="128132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6"/>
          <p:cNvSpPr/>
          <p:nvPr>
            <p:custDataLst>
              <p:tags r:id="rId2"/>
            </p:custDataLst>
          </p:nvPr>
        </p:nvSpPr>
        <p:spPr>
          <a:xfrm>
            <a:off x="1246175" y="138927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35560" y="139564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BE57C9-24B1-4FE8-94E6-505D7974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0" y="1979939"/>
            <a:ext cx="6630893" cy="33075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8CE556-CE70-4DB0-A372-D2A18DBF504A}"/>
              </a:ext>
            </a:extLst>
          </p:cNvPr>
          <p:cNvSpPr/>
          <p:nvPr/>
        </p:nvSpPr>
        <p:spPr>
          <a:xfrm>
            <a:off x="1924675" y="6053006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物料清单</a:t>
            </a:r>
            <a:r>
              <a:rPr lang="en-US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BOM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7AD1A-B35A-4B48-B425-8CF3262E1D06}"/>
              </a:ext>
            </a:extLst>
          </p:cNvPr>
          <p:cNvSpPr/>
          <p:nvPr/>
        </p:nvSpPr>
        <p:spPr>
          <a:xfrm>
            <a:off x="4747576" y="60530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工艺数据</a:t>
            </a:r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（更具体）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3E7045-BB59-4789-BB94-96ED3CBA2280}"/>
              </a:ext>
            </a:extLst>
          </p:cNvPr>
          <p:cNvSpPr/>
          <p:nvPr/>
        </p:nvSpPr>
        <p:spPr>
          <a:xfrm>
            <a:off x="8179618" y="60530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设备控制程序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19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4C28B2-62C1-4140-8E93-37CC13FDF127}"/>
              </a:ext>
            </a:extLst>
          </p:cNvPr>
          <p:cNvSpPr/>
          <p:nvPr/>
        </p:nvSpPr>
        <p:spPr>
          <a:xfrm>
            <a:off x="5759883" y="6325084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CAPP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8125B0-8B38-4739-8DA8-3A3C88CFEE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23591" y="2029678"/>
            <a:ext cx="7488832" cy="4091271"/>
          </a:xfrm>
          <a:prstGeom prst="rect">
            <a:avLst/>
          </a:prstGeom>
        </p:spPr>
      </p:pic>
      <p:sp>
        <p:nvSpPr>
          <p:cNvPr id="9" name="MH_Other_5">
            <a:extLst>
              <a:ext uri="{FF2B5EF4-FFF2-40B4-BE49-F238E27FC236}">
                <a16:creationId xmlns:a16="http://schemas.microsoft.com/office/drawing/2014/main" id="{2A3F388C-DBC0-40F2-A91F-F601066E53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1400" y="128132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MH_Other_6">
            <a:extLst>
              <a:ext uri="{FF2B5EF4-FFF2-40B4-BE49-F238E27FC236}">
                <a16:creationId xmlns:a16="http://schemas.microsoft.com/office/drawing/2014/main" id="{A2870947-9965-4B80-949E-41D608545F0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6175" y="138927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2219CE-D8F7-41A2-BAE4-139C6517389D}"/>
              </a:ext>
            </a:extLst>
          </p:cNvPr>
          <p:cNvSpPr txBox="1"/>
          <p:nvPr/>
        </p:nvSpPr>
        <p:spPr>
          <a:xfrm>
            <a:off x="2135560" y="139564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7426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11" name="MH_Other_5"/>
          <p:cNvSpPr/>
          <p:nvPr>
            <p:custDataLst>
              <p:tags r:id="rId1"/>
            </p:custDataLst>
          </p:nvPr>
        </p:nvSpPr>
        <p:spPr>
          <a:xfrm>
            <a:off x="1141400" y="128132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6"/>
          <p:cNvSpPr/>
          <p:nvPr>
            <p:custDataLst>
              <p:tags r:id="rId2"/>
            </p:custDataLst>
          </p:nvPr>
        </p:nvSpPr>
        <p:spPr>
          <a:xfrm>
            <a:off x="1246175" y="138927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35560" y="139564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SubTitle_1">
            <a:extLst>
              <a:ext uri="{FF2B5EF4-FFF2-40B4-BE49-F238E27FC236}">
                <a16:creationId xmlns:a16="http://schemas.microsoft.com/office/drawing/2014/main" id="{36FA5DE4-9094-4A30-81EF-271B46CAB2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55640" y="2216073"/>
            <a:ext cx="1830861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5" name="MH_SubTitle_2">
            <a:extLst>
              <a:ext uri="{FF2B5EF4-FFF2-40B4-BE49-F238E27FC236}">
                <a16:creationId xmlns:a16="http://schemas.microsoft.com/office/drawing/2014/main" id="{EB46D48B-27B1-4C44-AC4F-4BDD972D6DF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55640" y="2992234"/>
            <a:ext cx="1830861" cy="50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4">
            <a:extLst>
              <a:ext uri="{FF2B5EF4-FFF2-40B4-BE49-F238E27FC236}">
                <a16:creationId xmlns:a16="http://schemas.microsoft.com/office/drawing/2014/main" id="{0DD80E6B-E054-4F85-B756-6D77443DEED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855640" y="4544556"/>
            <a:ext cx="1830861" cy="50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7" name="MH_SubTitle_5">
            <a:extLst>
              <a:ext uri="{FF2B5EF4-FFF2-40B4-BE49-F238E27FC236}">
                <a16:creationId xmlns:a16="http://schemas.microsoft.com/office/drawing/2014/main" id="{8A7EDA94-DF4D-41ED-9AEC-9589C9C3F80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855640" y="5320717"/>
            <a:ext cx="1830861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" name="MH_SubTitle_3">
            <a:extLst>
              <a:ext uri="{FF2B5EF4-FFF2-40B4-BE49-F238E27FC236}">
                <a16:creationId xmlns:a16="http://schemas.microsoft.com/office/drawing/2014/main" id="{834C75BB-0C2C-429F-95AF-E93B562D74F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855640" y="3768395"/>
            <a:ext cx="1830861" cy="508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da-DK" altLang="zh-CN" sz="1600" dirty="0">
                <a:solidFill>
                  <a:srgbClr val="FFFFFF"/>
                </a:solidFill>
              </a:rPr>
              <a:t> 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CAC5BA-4A48-45DD-9CA7-8B92EB49A3ED}"/>
              </a:ext>
            </a:extLst>
          </p:cNvPr>
          <p:cNvGrpSpPr/>
          <p:nvPr/>
        </p:nvGrpSpPr>
        <p:grpSpPr>
          <a:xfrm>
            <a:off x="4686500" y="2515026"/>
            <a:ext cx="4189042" cy="3015514"/>
            <a:chOff x="7062764" y="2515026"/>
            <a:chExt cx="4189042" cy="3015514"/>
          </a:xfrm>
        </p:grpSpPr>
        <p:sp>
          <p:nvSpPr>
            <p:cNvPr id="20" name="MH_Title_1">
              <a:extLst>
                <a:ext uri="{FF2B5EF4-FFF2-40B4-BE49-F238E27FC236}">
                  <a16:creationId xmlns:a16="http://schemas.microsoft.com/office/drawing/2014/main" id="{834A13CE-84A7-4461-8830-34D4C04D32F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9480376" y="3501008"/>
              <a:ext cx="1771430" cy="104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400" dirty="0">
                  <a:latin typeface="+mj-ea"/>
                  <a:ea typeface="+mj-ea"/>
                </a:rPr>
                <a:t>传统需求</a:t>
              </a:r>
              <a:endParaRPr lang="zh-CN" altLang="zh-CN" sz="2400" dirty="0">
                <a:latin typeface="+mj-ea"/>
                <a:ea typeface="+mj-ea"/>
              </a:endParaRPr>
            </a:p>
          </p:txBody>
        </p:sp>
        <p:sp>
          <p:nvSpPr>
            <p:cNvPr id="21" name="MH_Other_1">
              <a:extLst>
                <a:ext uri="{FF2B5EF4-FFF2-40B4-BE49-F238E27FC236}">
                  <a16:creationId xmlns:a16="http://schemas.microsoft.com/office/drawing/2014/main" id="{4132893F-7653-4676-9E37-D1AE02A94306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062764" y="2515026"/>
              <a:ext cx="2272778" cy="1539323"/>
            </a:xfrm>
            <a:custGeom>
              <a:avLst/>
              <a:gdLst>
                <a:gd name="T0" fmla="*/ 0 w 518"/>
                <a:gd name="T1" fmla="*/ 0 h 351"/>
                <a:gd name="T2" fmla="*/ 2147483646 w 518"/>
                <a:gd name="T3" fmla="*/ 2147483646 h 3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51">
                  <a:moveTo>
                    <a:pt x="0" y="0"/>
                  </a:moveTo>
                  <a:cubicBezTo>
                    <a:pt x="411" y="0"/>
                    <a:pt x="260" y="351"/>
                    <a:pt x="518" y="340"/>
                  </a:cubicBezTo>
                </a:path>
              </a:pathLst>
            </a:cu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MH_Other_2">
              <a:extLst>
                <a:ext uri="{FF2B5EF4-FFF2-40B4-BE49-F238E27FC236}">
                  <a16:creationId xmlns:a16="http://schemas.microsoft.com/office/drawing/2014/main" id="{507A1FC2-2957-412E-B2C0-A7C204AC35A1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062764" y="3216911"/>
              <a:ext cx="2272778" cy="815154"/>
            </a:xfrm>
            <a:custGeom>
              <a:avLst/>
              <a:gdLst>
                <a:gd name="T0" fmla="*/ 0 w 518"/>
                <a:gd name="T1" fmla="*/ 0 h 95"/>
                <a:gd name="T2" fmla="*/ 2147483646 w 518"/>
                <a:gd name="T3" fmla="*/ 2147483646 h 9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95">
                  <a:moveTo>
                    <a:pt x="0" y="0"/>
                  </a:moveTo>
                  <a:cubicBezTo>
                    <a:pt x="411" y="0"/>
                    <a:pt x="260" y="95"/>
                    <a:pt x="518" y="92"/>
                  </a:cubicBezTo>
                </a:path>
              </a:pathLst>
            </a:custGeom>
            <a:noFill/>
            <a:ln w="14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MH_Other_3">
              <a:extLst>
                <a:ext uri="{FF2B5EF4-FFF2-40B4-BE49-F238E27FC236}">
                  <a16:creationId xmlns:a16="http://schemas.microsoft.com/office/drawing/2014/main" id="{76EBAA39-AA44-41C3-BC11-440EBC95A51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062764" y="4006070"/>
              <a:ext cx="2272778" cy="869003"/>
            </a:xfrm>
            <a:custGeom>
              <a:avLst/>
              <a:gdLst>
                <a:gd name="T0" fmla="*/ 0 w 518"/>
                <a:gd name="T1" fmla="*/ 2147483646 h 117"/>
                <a:gd name="T2" fmla="*/ 2147483646 w 518"/>
                <a:gd name="T3" fmla="*/ 2147483646 h 1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117">
                  <a:moveTo>
                    <a:pt x="0" y="117"/>
                  </a:moveTo>
                  <a:cubicBezTo>
                    <a:pt x="411" y="117"/>
                    <a:pt x="260" y="0"/>
                    <a:pt x="518" y="4"/>
                  </a:cubicBezTo>
                </a:path>
              </a:pathLst>
            </a:custGeom>
            <a:noFill/>
            <a:ln w="14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MH_Other_4">
              <a:extLst>
                <a:ext uri="{FF2B5EF4-FFF2-40B4-BE49-F238E27FC236}">
                  <a16:creationId xmlns:a16="http://schemas.microsoft.com/office/drawing/2014/main" id="{F571A72A-8393-4FAF-87FD-EED86BE05EF7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062764" y="3983788"/>
              <a:ext cx="2272778" cy="1546752"/>
            </a:xfrm>
            <a:custGeom>
              <a:avLst/>
              <a:gdLst>
                <a:gd name="T0" fmla="*/ 0 w 518"/>
                <a:gd name="T1" fmla="*/ 2147483646 h 327"/>
                <a:gd name="T2" fmla="*/ 2147483646 w 518"/>
                <a:gd name="T3" fmla="*/ 2147483646 h 3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27">
                  <a:moveTo>
                    <a:pt x="0" y="327"/>
                  </a:moveTo>
                  <a:cubicBezTo>
                    <a:pt x="411" y="327"/>
                    <a:pt x="260" y="0"/>
                    <a:pt x="518" y="10"/>
                  </a:cubicBezTo>
                </a:path>
              </a:pathLst>
            </a:cu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MH_Other_5">
              <a:extLst>
                <a:ext uri="{FF2B5EF4-FFF2-40B4-BE49-F238E27FC236}">
                  <a16:creationId xmlns:a16="http://schemas.microsoft.com/office/drawing/2014/main" id="{F8F027EF-3E0D-4293-BE5E-54D5CBC57EB5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7062765" y="4022782"/>
              <a:ext cx="2148368" cy="0"/>
            </a:xfrm>
            <a:prstGeom prst="line">
              <a:avLst/>
            </a:prstGeom>
            <a:noFill/>
            <a:ln w="14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pPr>
                <a:defRPr/>
              </a:pPr>
              <a:endParaRPr lang="zh-CN" altLang="en-US" sz="1600"/>
            </a:p>
          </p:txBody>
        </p:sp>
        <p:sp>
          <p:nvSpPr>
            <p:cNvPr id="27" name="MH_Other_6">
              <a:extLst>
                <a:ext uri="{FF2B5EF4-FFF2-40B4-BE49-F238E27FC236}">
                  <a16:creationId xmlns:a16="http://schemas.microsoft.com/office/drawing/2014/main" id="{91EEC659-2A9F-4DD9-B938-26DBD1EB17FF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9194422" y="3913229"/>
              <a:ext cx="285954" cy="219108"/>
            </a:xfrm>
            <a:custGeom>
              <a:avLst/>
              <a:gdLst>
                <a:gd name="T0" fmla="*/ 0 w 154"/>
                <a:gd name="T1" fmla="*/ 0 h 118"/>
                <a:gd name="T2" fmla="*/ 154 w 154"/>
                <a:gd name="T3" fmla="*/ 59 h 118"/>
                <a:gd name="T4" fmla="*/ 0 w 154"/>
                <a:gd name="T5" fmla="*/ 118 h 118"/>
                <a:gd name="T6" fmla="*/ 0 w 154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18">
                  <a:moveTo>
                    <a:pt x="0" y="0"/>
                  </a:moveTo>
                  <a:lnTo>
                    <a:pt x="154" y="59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/>
          </p:spPr>
          <p:txBody>
            <a:bodyPr>
              <a:normAutofit fontScale="62500" lnSpcReduction="20000"/>
            </a:bodyPr>
            <a:lstStyle/>
            <a:p>
              <a:pPr>
                <a:defRPr/>
              </a:pPr>
              <a:endParaRPr lang="zh-CN" altLang="en-US" sz="160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DE85193-BCDB-4648-81E4-FD4CB80EB5EA}"/>
              </a:ext>
            </a:extLst>
          </p:cNvPr>
          <p:cNvSpPr/>
          <p:nvPr/>
        </p:nvSpPr>
        <p:spPr>
          <a:xfrm>
            <a:off x="3143672" y="3019548"/>
            <a:ext cx="127629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工艺卡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C7D4B7C-FD2D-4D70-A966-63DBE2DC4438}"/>
              </a:ext>
            </a:extLst>
          </p:cNvPr>
          <p:cNvSpPr/>
          <p:nvPr/>
        </p:nvSpPr>
        <p:spPr>
          <a:xfrm>
            <a:off x="2999656" y="4574162"/>
            <a:ext cx="1584176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工步卡、其他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4510001-8A95-40D0-BA24-42382FAA06AE}"/>
              </a:ext>
            </a:extLst>
          </p:cNvPr>
          <p:cNvSpPr/>
          <p:nvPr/>
        </p:nvSpPr>
        <p:spPr>
          <a:xfrm>
            <a:off x="3143672" y="5347759"/>
            <a:ext cx="127629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工序简图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A31955-964F-4519-91EA-DFE246FAD059}"/>
              </a:ext>
            </a:extLst>
          </p:cNvPr>
          <p:cNvSpPr/>
          <p:nvPr/>
        </p:nvSpPr>
        <p:spPr>
          <a:xfrm>
            <a:off x="3071664" y="3793637"/>
            <a:ext cx="1348302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工序卡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63CD373-4F5F-4D6B-AFDD-DE75275ADE45}"/>
              </a:ext>
            </a:extLst>
          </p:cNvPr>
          <p:cNvSpPr/>
          <p:nvPr/>
        </p:nvSpPr>
        <p:spPr>
          <a:xfrm>
            <a:off x="3071664" y="2248036"/>
            <a:ext cx="1348302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工艺过程卡</a:t>
            </a:r>
          </a:p>
        </p:txBody>
      </p:sp>
    </p:spTree>
    <p:extLst>
      <p:ext uri="{BB962C8B-B14F-4D97-AF65-F5344CB8AC3E}">
        <p14:creationId xmlns:p14="http://schemas.microsoft.com/office/powerpoint/2010/main" val="826497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11" name="MH_Other_5"/>
          <p:cNvSpPr/>
          <p:nvPr>
            <p:custDataLst>
              <p:tags r:id="rId1"/>
            </p:custDataLst>
          </p:nvPr>
        </p:nvSpPr>
        <p:spPr>
          <a:xfrm>
            <a:off x="1141400" y="1281329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MH_Other_6"/>
          <p:cNvSpPr/>
          <p:nvPr>
            <p:custDataLst>
              <p:tags r:id="rId2"/>
            </p:custDataLst>
          </p:nvPr>
        </p:nvSpPr>
        <p:spPr>
          <a:xfrm>
            <a:off x="1246175" y="1389279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03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35560" y="139564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需求分析（工艺员）</a:t>
            </a:r>
          </a:p>
        </p:txBody>
      </p:sp>
      <p:sp>
        <p:nvSpPr>
          <p:cNvPr id="33" name="MH_Other_1">
            <a:extLst>
              <a:ext uri="{FF2B5EF4-FFF2-40B4-BE49-F238E27FC236}">
                <a16:creationId xmlns:a16="http://schemas.microsoft.com/office/drawing/2014/main" id="{8E8E9A64-9CF4-4D91-A6B6-6A535D13004C}"/>
              </a:ext>
            </a:extLst>
          </p:cNvPr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2207568" y="2952154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MH_Other_2">
            <a:extLst>
              <a:ext uri="{FF2B5EF4-FFF2-40B4-BE49-F238E27FC236}">
                <a16:creationId xmlns:a16="http://schemas.microsoft.com/office/drawing/2014/main" id="{C9477B98-0C80-4A82-A577-BA0EB2298172}"/>
              </a:ext>
            </a:extLst>
          </p:cNvPr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207568" y="3815754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MH_Other_3">
            <a:extLst>
              <a:ext uri="{FF2B5EF4-FFF2-40B4-BE49-F238E27FC236}">
                <a16:creationId xmlns:a16="http://schemas.microsoft.com/office/drawing/2014/main" id="{A934ADEE-0B16-4D6B-A158-5F1E05FFC8DE}"/>
              </a:ext>
            </a:extLst>
          </p:cNvPr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207568" y="4680942"/>
            <a:ext cx="476250" cy="476250"/>
          </a:xfrm>
          <a:custGeom>
            <a:avLst/>
            <a:gdLst>
              <a:gd name="T0" fmla="*/ 112500 w 127"/>
              <a:gd name="T1" fmla="*/ 431250 h 127"/>
              <a:gd name="T2" fmla="*/ 67500 w 127"/>
              <a:gd name="T3" fmla="*/ 431250 h 127"/>
              <a:gd name="T4" fmla="*/ 45000 w 127"/>
              <a:gd name="T5" fmla="*/ 412500 h 127"/>
              <a:gd name="T6" fmla="*/ 45000 w 127"/>
              <a:gd name="T7" fmla="*/ 367500 h 127"/>
              <a:gd name="T8" fmla="*/ 191250 w 127"/>
              <a:gd name="T9" fmla="*/ 225000 h 127"/>
              <a:gd name="T10" fmla="*/ 131250 w 127"/>
              <a:gd name="T11" fmla="*/ 240000 h 127"/>
              <a:gd name="T12" fmla="*/ 26250 w 127"/>
              <a:gd name="T13" fmla="*/ 348750 h 127"/>
              <a:gd name="T14" fmla="*/ 26250 w 127"/>
              <a:gd name="T15" fmla="*/ 431250 h 127"/>
              <a:gd name="T16" fmla="*/ 45000 w 127"/>
              <a:gd name="T17" fmla="*/ 453750 h 127"/>
              <a:gd name="T18" fmla="*/ 131250 w 127"/>
              <a:gd name="T19" fmla="*/ 453750 h 127"/>
              <a:gd name="T20" fmla="*/ 240000 w 127"/>
              <a:gd name="T21" fmla="*/ 348750 h 127"/>
              <a:gd name="T22" fmla="*/ 255000 w 127"/>
              <a:gd name="T23" fmla="*/ 288750 h 127"/>
              <a:gd name="T24" fmla="*/ 112500 w 127"/>
              <a:gd name="T25" fmla="*/ 431250 h 127"/>
              <a:gd name="T26" fmla="*/ 453750 w 127"/>
              <a:gd name="T27" fmla="*/ 45000 h 127"/>
              <a:gd name="T28" fmla="*/ 431250 w 127"/>
              <a:gd name="T29" fmla="*/ 26250 h 127"/>
              <a:gd name="T30" fmla="*/ 348750 w 127"/>
              <a:gd name="T31" fmla="*/ 26250 h 127"/>
              <a:gd name="T32" fmla="*/ 240000 w 127"/>
              <a:gd name="T33" fmla="*/ 131250 h 127"/>
              <a:gd name="T34" fmla="*/ 225000 w 127"/>
              <a:gd name="T35" fmla="*/ 191250 h 127"/>
              <a:gd name="T36" fmla="*/ 367500 w 127"/>
              <a:gd name="T37" fmla="*/ 45000 h 127"/>
              <a:gd name="T38" fmla="*/ 412500 w 127"/>
              <a:gd name="T39" fmla="*/ 45000 h 127"/>
              <a:gd name="T40" fmla="*/ 431250 w 127"/>
              <a:gd name="T41" fmla="*/ 67500 h 127"/>
              <a:gd name="T42" fmla="*/ 431250 w 127"/>
              <a:gd name="T43" fmla="*/ 112500 h 127"/>
              <a:gd name="T44" fmla="*/ 288750 w 127"/>
              <a:gd name="T45" fmla="*/ 255000 h 127"/>
              <a:gd name="T46" fmla="*/ 348750 w 127"/>
              <a:gd name="T47" fmla="*/ 240000 h 127"/>
              <a:gd name="T48" fmla="*/ 453750 w 127"/>
              <a:gd name="T49" fmla="*/ 131250 h 127"/>
              <a:gd name="T50" fmla="*/ 453750 w 127"/>
              <a:gd name="T51" fmla="*/ 45000 h 127"/>
              <a:gd name="T52" fmla="*/ 288750 w 127"/>
              <a:gd name="T53" fmla="*/ 191250 h 127"/>
              <a:gd name="T54" fmla="*/ 266250 w 127"/>
              <a:gd name="T55" fmla="*/ 191250 h 127"/>
              <a:gd name="T56" fmla="*/ 191250 w 127"/>
              <a:gd name="T57" fmla="*/ 266250 h 127"/>
              <a:gd name="T58" fmla="*/ 191250 w 127"/>
              <a:gd name="T59" fmla="*/ 288750 h 127"/>
              <a:gd name="T60" fmla="*/ 213750 w 127"/>
              <a:gd name="T61" fmla="*/ 288750 h 127"/>
              <a:gd name="T62" fmla="*/ 288750 w 127"/>
              <a:gd name="T63" fmla="*/ 213750 h 127"/>
              <a:gd name="T64" fmla="*/ 288750 w 127"/>
              <a:gd name="T65" fmla="*/ 191250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rgbClr val="20517C"/>
          </a:solidFill>
          <a:ln w="9525">
            <a:solidFill>
              <a:srgbClr val="20517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910963-9BFD-4CCB-A33A-33157641CC41}"/>
              </a:ext>
            </a:extLst>
          </p:cNvPr>
          <p:cNvSpPr txBox="1"/>
          <p:nvPr/>
        </p:nvSpPr>
        <p:spPr>
          <a:xfrm>
            <a:off x="2913134" y="2967508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人机界面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1257948-BC9D-405E-A7A8-DFCF3329A36D}"/>
              </a:ext>
            </a:extLst>
          </p:cNvPr>
          <p:cNvSpPr txBox="1"/>
          <p:nvPr/>
        </p:nvSpPr>
        <p:spPr>
          <a:xfrm>
            <a:off x="2913134" y="3830339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工艺资源库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2F72B70-51D0-4968-8405-4A75986906EF}"/>
              </a:ext>
            </a:extLst>
          </p:cNvPr>
          <p:cNvSpPr txBox="1"/>
          <p:nvPr/>
        </p:nvSpPr>
        <p:spPr>
          <a:xfrm>
            <a:off x="2913134" y="468823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企业资源库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EF39E98-8848-4874-9C80-E7785C2AE0F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017099" y="1410132"/>
            <a:ext cx="4896544" cy="5302077"/>
          </a:xfrm>
          <a:prstGeom prst="rect">
            <a:avLst/>
          </a:prstGeom>
        </p:spPr>
      </p:pic>
      <p:sp>
        <p:nvSpPr>
          <p:cNvPr id="42" name="MH_Other_1">
            <a:extLst>
              <a:ext uri="{FF2B5EF4-FFF2-40B4-BE49-F238E27FC236}">
                <a16:creationId xmlns:a16="http://schemas.microsoft.com/office/drawing/2014/main" id="{C0646695-540F-4A50-8A85-4CBE9B59246C}"/>
              </a:ext>
            </a:extLst>
          </p:cNvPr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2135560" y="5616277"/>
            <a:ext cx="476250" cy="476250"/>
          </a:xfrm>
          <a:custGeom>
            <a:avLst/>
            <a:gdLst>
              <a:gd name="T0" fmla="*/ 2147483646 w 127"/>
              <a:gd name="T1" fmla="*/ 2147483646 h 127"/>
              <a:gd name="T2" fmla="*/ 2147483646 w 127"/>
              <a:gd name="T3" fmla="*/ 2147483646 h 127"/>
              <a:gd name="T4" fmla="*/ 2147483646 w 127"/>
              <a:gd name="T5" fmla="*/ 2147483646 h 127"/>
              <a:gd name="T6" fmla="*/ 2147483646 w 127"/>
              <a:gd name="T7" fmla="*/ 2147483646 h 127"/>
              <a:gd name="T8" fmla="*/ 2147483646 w 127"/>
              <a:gd name="T9" fmla="*/ 2147483646 h 127"/>
              <a:gd name="T10" fmla="*/ 2147483646 w 127"/>
              <a:gd name="T11" fmla="*/ 2147483646 h 127"/>
              <a:gd name="T12" fmla="*/ 2147483646 w 127"/>
              <a:gd name="T13" fmla="*/ 2147483646 h 127"/>
              <a:gd name="T14" fmla="*/ 2147483646 w 127"/>
              <a:gd name="T15" fmla="*/ 2147483646 h 127"/>
              <a:gd name="T16" fmla="*/ 2147483646 w 127"/>
              <a:gd name="T17" fmla="*/ 2147483646 h 127"/>
              <a:gd name="T18" fmla="*/ 2147483646 w 127"/>
              <a:gd name="T19" fmla="*/ 2147483646 h 127"/>
              <a:gd name="T20" fmla="*/ 2147483646 w 127"/>
              <a:gd name="T21" fmla="*/ 2147483646 h 127"/>
              <a:gd name="T22" fmla="*/ 2147483646 w 127"/>
              <a:gd name="T23" fmla="*/ 2147483646 h 127"/>
              <a:gd name="T24" fmla="*/ 2147483646 w 127"/>
              <a:gd name="T25" fmla="*/ 2147483646 h 127"/>
              <a:gd name="T26" fmla="*/ 2147483646 w 127"/>
              <a:gd name="T27" fmla="*/ 2147483646 h 127"/>
              <a:gd name="T28" fmla="*/ 2147483646 w 127"/>
              <a:gd name="T29" fmla="*/ 2147483646 h 127"/>
              <a:gd name="T30" fmla="*/ 2147483646 w 127"/>
              <a:gd name="T31" fmla="*/ 2147483646 h 127"/>
              <a:gd name="T32" fmla="*/ 2147483646 w 127"/>
              <a:gd name="T33" fmla="*/ 2147483646 h 127"/>
              <a:gd name="T34" fmla="*/ 2147483646 w 127"/>
              <a:gd name="T35" fmla="*/ 2147483646 h 127"/>
              <a:gd name="T36" fmla="*/ 2147483646 w 127"/>
              <a:gd name="T37" fmla="*/ 2147483646 h 127"/>
              <a:gd name="T38" fmla="*/ 2147483646 w 127"/>
              <a:gd name="T39" fmla="*/ 2147483646 h 127"/>
              <a:gd name="T40" fmla="*/ 2147483646 w 127"/>
              <a:gd name="T41" fmla="*/ 2147483646 h 127"/>
              <a:gd name="T42" fmla="*/ 2147483646 w 127"/>
              <a:gd name="T43" fmla="*/ 2147483646 h 127"/>
              <a:gd name="T44" fmla="*/ 2147483646 w 127"/>
              <a:gd name="T45" fmla="*/ 2147483646 h 127"/>
              <a:gd name="T46" fmla="*/ 2147483646 w 127"/>
              <a:gd name="T47" fmla="*/ 2147483646 h 127"/>
              <a:gd name="T48" fmla="*/ 2147483646 w 127"/>
              <a:gd name="T49" fmla="*/ 2147483646 h 127"/>
              <a:gd name="T50" fmla="*/ 2147483646 w 127"/>
              <a:gd name="T51" fmla="*/ 2147483646 h 127"/>
              <a:gd name="T52" fmla="*/ 2147483646 w 127"/>
              <a:gd name="T53" fmla="*/ 2147483646 h 127"/>
              <a:gd name="T54" fmla="*/ 2147483646 w 127"/>
              <a:gd name="T55" fmla="*/ 2147483646 h 127"/>
              <a:gd name="T56" fmla="*/ 2147483646 w 127"/>
              <a:gd name="T57" fmla="*/ 2147483646 h 127"/>
              <a:gd name="T58" fmla="*/ 2147483646 w 127"/>
              <a:gd name="T59" fmla="*/ 2147483646 h 127"/>
              <a:gd name="T60" fmla="*/ 2147483646 w 127"/>
              <a:gd name="T61" fmla="*/ 2147483646 h 127"/>
              <a:gd name="T62" fmla="*/ 2147483646 w 127"/>
              <a:gd name="T63" fmla="*/ 2147483646 h 127"/>
              <a:gd name="T64" fmla="*/ 2147483646 w 127"/>
              <a:gd name="T65" fmla="*/ 2147483646 h 1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7" h="127">
                <a:moveTo>
                  <a:pt x="30" y="115"/>
                </a:moveTo>
                <a:cubicBezTo>
                  <a:pt x="26" y="119"/>
                  <a:pt x="21" y="119"/>
                  <a:pt x="18" y="115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9" y="107"/>
                  <a:pt x="9" y="101"/>
                  <a:pt x="12" y="98"/>
                </a:cubicBezTo>
                <a:cubicBezTo>
                  <a:pt x="51" y="60"/>
                  <a:pt x="51" y="60"/>
                  <a:pt x="51" y="60"/>
                </a:cubicBezTo>
                <a:cubicBezTo>
                  <a:pt x="46" y="58"/>
                  <a:pt x="40" y="60"/>
                  <a:pt x="35" y="64"/>
                </a:cubicBezTo>
                <a:cubicBezTo>
                  <a:pt x="7" y="93"/>
                  <a:pt x="7" y="93"/>
                  <a:pt x="7" y="93"/>
                </a:cubicBezTo>
                <a:cubicBezTo>
                  <a:pt x="0" y="99"/>
                  <a:pt x="0" y="109"/>
                  <a:pt x="7" y="115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9" y="127"/>
                  <a:pt x="29" y="127"/>
                  <a:pt x="35" y="121"/>
                </a:cubicBezTo>
                <a:cubicBezTo>
                  <a:pt x="64" y="93"/>
                  <a:pt x="64" y="93"/>
                  <a:pt x="64" y="93"/>
                </a:cubicBezTo>
                <a:cubicBezTo>
                  <a:pt x="68" y="88"/>
                  <a:pt x="69" y="82"/>
                  <a:pt x="68" y="77"/>
                </a:cubicBezTo>
                <a:lnTo>
                  <a:pt x="30" y="115"/>
                </a:lnTo>
                <a:close/>
                <a:moveTo>
                  <a:pt x="121" y="12"/>
                </a:moveTo>
                <a:cubicBezTo>
                  <a:pt x="115" y="7"/>
                  <a:pt x="115" y="7"/>
                  <a:pt x="115" y="7"/>
                </a:cubicBezTo>
                <a:cubicBezTo>
                  <a:pt x="109" y="0"/>
                  <a:pt x="99" y="0"/>
                  <a:pt x="93" y="7"/>
                </a:cubicBezTo>
                <a:cubicBezTo>
                  <a:pt x="64" y="35"/>
                  <a:pt x="64" y="35"/>
                  <a:pt x="64" y="35"/>
                </a:cubicBezTo>
                <a:cubicBezTo>
                  <a:pt x="60" y="40"/>
                  <a:pt x="58" y="46"/>
                  <a:pt x="60" y="51"/>
                </a:cubicBezTo>
                <a:cubicBezTo>
                  <a:pt x="98" y="12"/>
                  <a:pt x="98" y="12"/>
                  <a:pt x="98" y="12"/>
                </a:cubicBezTo>
                <a:cubicBezTo>
                  <a:pt x="101" y="9"/>
                  <a:pt x="107" y="9"/>
                  <a:pt x="110" y="12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9" y="21"/>
                  <a:pt x="119" y="26"/>
                  <a:pt x="115" y="30"/>
                </a:cubicBezTo>
                <a:cubicBezTo>
                  <a:pt x="77" y="68"/>
                  <a:pt x="77" y="68"/>
                  <a:pt x="77" y="68"/>
                </a:cubicBezTo>
                <a:cubicBezTo>
                  <a:pt x="82" y="69"/>
                  <a:pt x="88" y="68"/>
                  <a:pt x="93" y="64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7" y="29"/>
                  <a:pt x="127" y="19"/>
                  <a:pt x="121" y="12"/>
                </a:cubicBezTo>
                <a:close/>
                <a:moveTo>
                  <a:pt x="77" y="51"/>
                </a:moveTo>
                <a:cubicBezTo>
                  <a:pt x="75" y="50"/>
                  <a:pt x="73" y="50"/>
                  <a:pt x="71" y="51"/>
                </a:cubicBezTo>
                <a:cubicBezTo>
                  <a:pt x="51" y="71"/>
                  <a:pt x="51" y="71"/>
                  <a:pt x="51" y="71"/>
                </a:cubicBezTo>
                <a:cubicBezTo>
                  <a:pt x="49" y="73"/>
                  <a:pt x="49" y="75"/>
                  <a:pt x="51" y="77"/>
                </a:cubicBezTo>
                <a:cubicBezTo>
                  <a:pt x="53" y="78"/>
                  <a:pt x="55" y="78"/>
                  <a:pt x="57" y="77"/>
                </a:cubicBezTo>
                <a:cubicBezTo>
                  <a:pt x="77" y="57"/>
                  <a:pt x="77" y="57"/>
                  <a:pt x="77" y="57"/>
                </a:cubicBezTo>
                <a:cubicBezTo>
                  <a:pt x="78" y="55"/>
                  <a:pt x="78" y="53"/>
                  <a:pt x="77" y="5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9BE751F-D545-4CC9-BE71-E8374BA8C05C}"/>
              </a:ext>
            </a:extLst>
          </p:cNvPr>
          <p:cNvSpPr txBox="1"/>
          <p:nvPr/>
        </p:nvSpPr>
        <p:spPr>
          <a:xfrm>
            <a:off x="2841126" y="5631631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</p:spTree>
    <p:extLst>
      <p:ext uri="{BB962C8B-B14F-4D97-AF65-F5344CB8AC3E}">
        <p14:creationId xmlns:p14="http://schemas.microsoft.com/office/powerpoint/2010/main" val="3822224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26" name="MH_Other_5"/>
          <p:cNvSpPr/>
          <p:nvPr>
            <p:custDataLst>
              <p:tags r:id="rId1"/>
            </p:custDataLst>
          </p:nvPr>
        </p:nvSpPr>
        <p:spPr>
          <a:xfrm>
            <a:off x="767408" y="162880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MH_Other_6"/>
          <p:cNvSpPr/>
          <p:nvPr>
            <p:custDataLst>
              <p:tags r:id="rId2"/>
            </p:custDataLst>
          </p:nvPr>
        </p:nvSpPr>
        <p:spPr>
          <a:xfrm>
            <a:off x="872183" y="1736750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61568" y="1628800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框架设计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27A444-1A1B-4E78-A91A-46EF0C33A4EF}"/>
              </a:ext>
            </a:extLst>
          </p:cNvPr>
          <p:cNvSpPr/>
          <p:nvPr/>
        </p:nvSpPr>
        <p:spPr>
          <a:xfrm>
            <a:off x="4367808" y="26369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数据库驱动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9E95A5-3AAB-4E17-827E-1DE2F80CA1EF}"/>
              </a:ext>
            </a:extLst>
          </p:cNvPr>
          <p:cNvSpPr/>
          <p:nvPr/>
        </p:nvSpPr>
        <p:spPr>
          <a:xfrm>
            <a:off x="4367808" y="32443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物料编码支撑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4AFF87-90DC-41D6-A77F-5BC0FF541D8A}"/>
              </a:ext>
            </a:extLst>
          </p:cNvPr>
          <p:cNvSpPr/>
          <p:nvPr/>
        </p:nvSpPr>
        <p:spPr>
          <a:xfrm>
            <a:off x="4367808" y="385175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基于用户角色的权限设定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C6FD6A-11F7-4B9F-8154-658B194B5AFD}"/>
              </a:ext>
            </a:extLst>
          </p:cNvPr>
          <p:cNvSpPr/>
          <p:nvPr/>
        </p:nvSpPr>
        <p:spPr>
          <a:xfrm>
            <a:off x="4374980" y="445917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cs typeface="Times New Roman" panose="02020603050405020304" pitchFamily="18" charset="0"/>
              </a:rPr>
              <a:t>CAPP</a:t>
            </a:r>
            <a:r>
              <a:rPr lang="zh-CN" altLang="zh-CN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系统的输入与输出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9D11F4-C93D-4D41-9B25-DFAC56A0D24F}"/>
              </a:ext>
            </a:extLst>
          </p:cNvPr>
          <p:cNvSpPr/>
          <p:nvPr/>
        </p:nvSpPr>
        <p:spPr>
          <a:xfrm>
            <a:off x="4367808" y="5102565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易操作的软件界面</a:t>
            </a:r>
          </a:p>
        </p:txBody>
      </p:sp>
    </p:spTree>
    <p:extLst>
      <p:ext uri="{BB962C8B-B14F-4D97-AF65-F5344CB8AC3E}">
        <p14:creationId xmlns:p14="http://schemas.microsoft.com/office/powerpoint/2010/main" val="20020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26" name="MH_Other_5"/>
          <p:cNvSpPr/>
          <p:nvPr>
            <p:custDataLst>
              <p:tags r:id="rId1"/>
            </p:custDataLst>
          </p:nvPr>
        </p:nvSpPr>
        <p:spPr>
          <a:xfrm>
            <a:off x="767408" y="1628800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MH_Other_6"/>
          <p:cNvSpPr/>
          <p:nvPr>
            <p:custDataLst>
              <p:tags r:id="rId2"/>
            </p:custDataLst>
          </p:nvPr>
        </p:nvSpPr>
        <p:spPr>
          <a:xfrm>
            <a:off x="872183" y="1736750"/>
            <a:ext cx="547688" cy="5667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04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61568" y="1628800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框架设计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A8643780-EAFD-4EA1-981C-4A83628D0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797731"/>
              </p:ext>
            </p:extLst>
          </p:nvPr>
        </p:nvGraphicFramePr>
        <p:xfrm>
          <a:off x="3503712" y="1308953"/>
          <a:ext cx="5688632" cy="463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B5C45A4-CE20-4387-8800-16A5C5351F43}"/>
              </a:ext>
            </a:extLst>
          </p:cNvPr>
          <p:cNvSpPr/>
          <p:nvPr/>
        </p:nvSpPr>
        <p:spPr>
          <a:xfrm>
            <a:off x="5678614" y="62252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ea typeface="黑体" panose="02010609060101010101" pitchFamily="49" charset="-122"/>
                <a:cs typeface="Times New Roman" panose="02020603050405020304" pitchFamily="18" charset="0"/>
              </a:rPr>
              <a:t>功能模块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68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D2B5E7B-25F3-4206-B2D2-4905971572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67718" y="2259599"/>
            <a:ext cx="3086100" cy="1699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14A93DA-E759-4BBC-832E-E71FB51617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63952" y="1880890"/>
            <a:ext cx="5274310" cy="24758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3B31DB4-B850-40DD-BF72-B931AF1391C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750039"/>
            <a:ext cx="3816424" cy="1759711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AD9FBD-3DA3-46C2-B111-9D443E47ACBD}"/>
              </a:ext>
            </a:extLst>
          </p:cNvPr>
          <p:cNvSpPr/>
          <p:nvPr/>
        </p:nvSpPr>
        <p:spPr>
          <a:xfrm>
            <a:off x="1413720" y="594928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登入与用户</a:t>
            </a:r>
          </a:p>
        </p:txBody>
      </p:sp>
    </p:spTree>
    <p:extLst>
      <p:ext uri="{BB962C8B-B14F-4D97-AF65-F5344CB8AC3E}">
        <p14:creationId xmlns:p14="http://schemas.microsoft.com/office/powerpoint/2010/main" val="386251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E8F50-F69A-4564-A2FC-5C01AC1A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481" y="2054233"/>
            <a:ext cx="8585022" cy="445551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94B572C-09B7-4E16-8CC2-BEA5A158D0FC}"/>
              </a:ext>
            </a:extLst>
          </p:cNvPr>
          <p:cNvSpPr/>
          <p:nvPr/>
        </p:nvSpPr>
        <p:spPr>
          <a:xfrm>
            <a:off x="5253360" y="58052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主窗口</a:t>
            </a:r>
          </a:p>
        </p:txBody>
      </p:sp>
    </p:spTree>
    <p:extLst>
      <p:ext uri="{BB962C8B-B14F-4D97-AF65-F5344CB8AC3E}">
        <p14:creationId xmlns:p14="http://schemas.microsoft.com/office/powerpoint/2010/main" val="289150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9F8CB8-D36B-4F46-A6B4-DF27E7E8BA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51397" y="2259319"/>
            <a:ext cx="4586400" cy="3168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DD1E3F-D9AA-46DC-8033-F9F7691112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40016" y="2332830"/>
            <a:ext cx="5274310" cy="30213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DA1C21-989E-4185-A24D-1208F063FA1D}"/>
              </a:ext>
            </a:extLst>
          </p:cNvPr>
          <p:cNvPicPr/>
          <p:nvPr/>
        </p:nvPicPr>
        <p:blipFill rotWithShape="1">
          <a:blip r:embed="rId6"/>
          <a:srcRect l="39535" t="41733" r="37204" b="37549"/>
          <a:stretch/>
        </p:blipFill>
        <p:spPr bwMode="auto">
          <a:xfrm>
            <a:off x="3935760" y="4427377"/>
            <a:ext cx="3699510" cy="1853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748ABC6-3817-4B6B-B9D7-F26948B467A3}"/>
              </a:ext>
            </a:extLst>
          </p:cNvPr>
          <p:cNvSpPr/>
          <p:nvPr/>
        </p:nvSpPr>
        <p:spPr>
          <a:xfrm>
            <a:off x="2135560" y="57191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</a:p>
        </p:txBody>
      </p:sp>
    </p:spTree>
    <p:extLst>
      <p:ext uri="{BB962C8B-B14F-4D97-AF65-F5344CB8AC3E}">
        <p14:creationId xmlns:p14="http://schemas.microsoft.com/office/powerpoint/2010/main" val="365403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6502FC-2677-490E-A222-42272F505E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71664" y="1988840"/>
            <a:ext cx="6381571" cy="318731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1182FF-2712-4AA1-88B1-38A11EC59891}"/>
              </a:ext>
            </a:extLst>
          </p:cNvPr>
          <p:cNvSpPr/>
          <p:nvPr/>
        </p:nvSpPr>
        <p:spPr>
          <a:xfrm>
            <a:off x="3252898" y="58052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工艺审核</a:t>
            </a:r>
          </a:p>
        </p:txBody>
      </p:sp>
    </p:spTree>
    <p:extLst>
      <p:ext uri="{BB962C8B-B14F-4D97-AF65-F5344CB8AC3E}">
        <p14:creationId xmlns:p14="http://schemas.microsoft.com/office/powerpoint/2010/main" val="86723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0662D6-4BF3-47BB-AC93-00074BBDE136}"/>
              </a:ext>
            </a:extLst>
          </p:cNvPr>
          <p:cNvPicPr/>
          <p:nvPr/>
        </p:nvPicPr>
        <p:blipFill rotWithShape="1">
          <a:blip r:embed="rId4"/>
          <a:srcRect l="30367" t="26256" r="51004" b="50911"/>
          <a:stretch/>
        </p:blipFill>
        <p:spPr bwMode="auto">
          <a:xfrm>
            <a:off x="583767" y="2389132"/>
            <a:ext cx="2787650" cy="1921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228EED-499F-4DFD-A083-C88632C2F75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17217" y="1321504"/>
            <a:ext cx="8280920" cy="52565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FDDA975-9281-4660-85D9-120B134C2B1B}"/>
              </a:ext>
            </a:extLst>
          </p:cNvPr>
          <p:cNvSpPr/>
          <p:nvPr/>
        </p:nvSpPr>
        <p:spPr>
          <a:xfrm>
            <a:off x="2135560" y="57191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工艺管理</a:t>
            </a:r>
          </a:p>
        </p:txBody>
      </p:sp>
    </p:spTree>
    <p:extLst>
      <p:ext uri="{BB962C8B-B14F-4D97-AF65-F5344CB8AC3E}">
        <p14:creationId xmlns:p14="http://schemas.microsoft.com/office/powerpoint/2010/main" val="261323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C673D2-1199-45B7-A1F7-051083884B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4296" y="2349969"/>
            <a:ext cx="4664710" cy="2269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AA709D-D9F5-4F2B-B9BD-9AC394F278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68673" y="1742687"/>
            <a:ext cx="4334510" cy="1673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815F1-7640-46EF-8FEF-9B871D00F86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08495" y="3877310"/>
            <a:ext cx="4292600" cy="29806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FF542D-15F2-4709-85F1-A5F23486935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57476" y="1321504"/>
            <a:ext cx="4473575" cy="2810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98A10C-6488-48EC-82B0-4DE0BE61697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42688" y="3793490"/>
            <a:ext cx="4740910" cy="306451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DE8BE8F-B3A2-4EEF-9FF6-4DED918B1FA3}"/>
              </a:ext>
            </a:extLst>
          </p:cNvPr>
          <p:cNvSpPr/>
          <p:nvPr/>
        </p:nvSpPr>
        <p:spPr>
          <a:xfrm>
            <a:off x="338462" y="57550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工艺资源</a:t>
            </a:r>
          </a:p>
        </p:txBody>
      </p:sp>
    </p:spTree>
    <p:extLst>
      <p:ext uri="{BB962C8B-B14F-4D97-AF65-F5344CB8AC3E}">
        <p14:creationId xmlns:p14="http://schemas.microsoft.com/office/powerpoint/2010/main" val="419783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871CDF-87D0-4578-8FCA-86D9D6C1A0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392" y="2342324"/>
            <a:ext cx="4758055" cy="24745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106593-6B3E-453C-8FD6-3FCE137B3C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82458" y="1170233"/>
            <a:ext cx="4546600" cy="3792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51F0C9-0D28-487C-BD76-9469F32C621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83832" y="2708920"/>
            <a:ext cx="5274310" cy="44132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D62A64A-5247-484A-A523-A5A2D672A495}"/>
              </a:ext>
            </a:extLst>
          </p:cNvPr>
          <p:cNvSpPr/>
          <p:nvPr/>
        </p:nvSpPr>
        <p:spPr>
          <a:xfrm>
            <a:off x="2135560" y="5719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汇总与输出</a:t>
            </a:r>
          </a:p>
        </p:txBody>
      </p:sp>
    </p:spTree>
    <p:extLst>
      <p:ext uri="{BB962C8B-B14F-4D97-AF65-F5344CB8AC3E}">
        <p14:creationId xmlns:p14="http://schemas.microsoft.com/office/powerpoint/2010/main" val="40508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6871CDF-87D0-4578-8FCA-86D9D6C1A0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392" y="2342324"/>
            <a:ext cx="4758055" cy="24745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106593-6B3E-453C-8FD6-3FCE137B3C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82458" y="1170233"/>
            <a:ext cx="4546600" cy="37928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51F0C9-0D28-487C-BD76-9469F32C621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83832" y="2708920"/>
            <a:ext cx="5274310" cy="44132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D62A64A-5247-484A-A523-A5A2D672A495}"/>
              </a:ext>
            </a:extLst>
          </p:cNvPr>
          <p:cNvSpPr/>
          <p:nvPr/>
        </p:nvSpPr>
        <p:spPr>
          <a:xfrm>
            <a:off x="2135560" y="5719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汇总与输出</a:t>
            </a:r>
          </a:p>
        </p:txBody>
      </p:sp>
    </p:spTree>
    <p:extLst>
      <p:ext uri="{BB962C8B-B14F-4D97-AF65-F5344CB8AC3E}">
        <p14:creationId xmlns:p14="http://schemas.microsoft.com/office/powerpoint/2010/main" val="197011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研究内容与成果</a:t>
            </a:r>
          </a:p>
        </p:txBody>
      </p:sp>
      <p:sp>
        <p:nvSpPr>
          <p:cNvPr id="32" name="MH_Other_1">
            <a:extLst>
              <a:ext uri="{FF2B5EF4-FFF2-40B4-BE49-F238E27FC236}">
                <a16:creationId xmlns:a16="http://schemas.microsoft.com/office/drawing/2014/main" id="{82B4C29A-7460-4161-A333-F28E8BD07AE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3432" y="1206203"/>
            <a:ext cx="757238" cy="782637"/>
          </a:xfrm>
          <a:custGeom>
            <a:avLst/>
            <a:gdLst>
              <a:gd name="connsiteX0" fmla="*/ 743029 w 757237"/>
              <a:gd name="connsiteY0" fmla="*/ 463225 h 783577"/>
              <a:gd name="connsiteX1" fmla="*/ 757237 w 757237"/>
              <a:gd name="connsiteY1" fmla="*/ 463225 h 783577"/>
              <a:gd name="connsiteX2" fmla="*/ 757237 w 757237"/>
              <a:gd name="connsiteY2" fmla="*/ 783577 h 783577"/>
              <a:gd name="connsiteX3" fmla="*/ 450056 w 757237"/>
              <a:gd name="connsiteY3" fmla="*/ 783577 h 783577"/>
              <a:gd name="connsiteX4" fmla="*/ 450056 w 757237"/>
              <a:gd name="connsiteY4" fmla="*/ 768874 h 783577"/>
              <a:gd name="connsiteX5" fmla="*/ 743029 w 757237"/>
              <a:gd name="connsiteY5" fmla="*/ 768874 h 783577"/>
              <a:gd name="connsiteX6" fmla="*/ 0 w 757237"/>
              <a:gd name="connsiteY6" fmla="*/ 463225 h 783577"/>
              <a:gd name="connsiteX7" fmla="*/ 14207 w 757237"/>
              <a:gd name="connsiteY7" fmla="*/ 463225 h 783577"/>
              <a:gd name="connsiteX8" fmla="*/ 14207 w 757237"/>
              <a:gd name="connsiteY8" fmla="*/ 768874 h 783577"/>
              <a:gd name="connsiteX9" fmla="*/ 307181 w 757237"/>
              <a:gd name="connsiteY9" fmla="*/ 768874 h 783577"/>
              <a:gd name="connsiteX10" fmla="*/ 307181 w 757237"/>
              <a:gd name="connsiteY10" fmla="*/ 783577 h 783577"/>
              <a:gd name="connsiteX11" fmla="*/ 0 w 757237"/>
              <a:gd name="connsiteY11" fmla="*/ 783577 h 783577"/>
              <a:gd name="connsiteX12" fmla="*/ 450056 w 757237"/>
              <a:gd name="connsiteY12" fmla="*/ 0 h 783577"/>
              <a:gd name="connsiteX13" fmla="*/ 757237 w 757237"/>
              <a:gd name="connsiteY13" fmla="*/ 0 h 783577"/>
              <a:gd name="connsiteX14" fmla="*/ 757237 w 757237"/>
              <a:gd name="connsiteY14" fmla="*/ 320350 h 783577"/>
              <a:gd name="connsiteX15" fmla="*/ 743029 w 757237"/>
              <a:gd name="connsiteY15" fmla="*/ 320350 h 783577"/>
              <a:gd name="connsiteX16" fmla="*/ 743029 w 757237"/>
              <a:gd name="connsiteY16" fmla="*/ 14702 h 783577"/>
              <a:gd name="connsiteX17" fmla="*/ 450056 w 757237"/>
              <a:gd name="connsiteY17" fmla="*/ 14702 h 783577"/>
              <a:gd name="connsiteX18" fmla="*/ 0 w 757237"/>
              <a:gd name="connsiteY18" fmla="*/ 0 h 783577"/>
              <a:gd name="connsiteX19" fmla="*/ 307181 w 757237"/>
              <a:gd name="connsiteY19" fmla="*/ 0 h 783577"/>
              <a:gd name="connsiteX20" fmla="*/ 307181 w 757237"/>
              <a:gd name="connsiteY20" fmla="*/ 14702 h 783577"/>
              <a:gd name="connsiteX21" fmla="*/ 14207 w 757237"/>
              <a:gd name="connsiteY21" fmla="*/ 14702 h 783577"/>
              <a:gd name="connsiteX22" fmla="*/ 14207 w 757237"/>
              <a:gd name="connsiteY22" fmla="*/ 320350 h 783577"/>
              <a:gd name="connsiteX23" fmla="*/ 0 w 757237"/>
              <a:gd name="connsiteY23" fmla="*/ 320350 h 7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7237" h="783577">
                <a:moveTo>
                  <a:pt x="743029" y="463225"/>
                </a:moveTo>
                <a:lnTo>
                  <a:pt x="757237" y="463225"/>
                </a:lnTo>
                <a:lnTo>
                  <a:pt x="757237" y="783577"/>
                </a:lnTo>
                <a:lnTo>
                  <a:pt x="450056" y="783577"/>
                </a:lnTo>
                <a:lnTo>
                  <a:pt x="450056" y="768874"/>
                </a:lnTo>
                <a:lnTo>
                  <a:pt x="743029" y="768874"/>
                </a:lnTo>
                <a:close/>
                <a:moveTo>
                  <a:pt x="0" y="463225"/>
                </a:moveTo>
                <a:lnTo>
                  <a:pt x="14207" y="463225"/>
                </a:lnTo>
                <a:lnTo>
                  <a:pt x="14207" y="768874"/>
                </a:lnTo>
                <a:lnTo>
                  <a:pt x="307181" y="768874"/>
                </a:lnTo>
                <a:lnTo>
                  <a:pt x="307181" y="783577"/>
                </a:lnTo>
                <a:lnTo>
                  <a:pt x="0" y="783577"/>
                </a:lnTo>
                <a:close/>
                <a:moveTo>
                  <a:pt x="450056" y="0"/>
                </a:moveTo>
                <a:lnTo>
                  <a:pt x="757237" y="0"/>
                </a:lnTo>
                <a:lnTo>
                  <a:pt x="757237" y="320350"/>
                </a:lnTo>
                <a:lnTo>
                  <a:pt x="743029" y="320350"/>
                </a:lnTo>
                <a:lnTo>
                  <a:pt x="743029" y="14702"/>
                </a:lnTo>
                <a:lnTo>
                  <a:pt x="450056" y="14702"/>
                </a:lnTo>
                <a:close/>
                <a:moveTo>
                  <a:pt x="0" y="0"/>
                </a:moveTo>
                <a:lnTo>
                  <a:pt x="307181" y="0"/>
                </a:lnTo>
                <a:lnTo>
                  <a:pt x="307181" y="14702"/>
                </a:lnTo>
                <a:lnTo>
                  <a:pt x="14207" y="14702"/>
                </a:lnTo>
                <a:lnTo>
                  <a:pt x="14207" y="320350"/>
                </a:lnTo>
                <a:lnTo>
                  <a:pt x="0" y="3203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MH_Other_2">
            <a:extLst>
              <a:ext uri="{FF2B5EF4-FFF2-40B4-BE49-F238E27FC236}">
                <a16:creationId xmlns:a16="http://schemas.microsoft.com/office/drawing/2014/main" id="{2A148579-AB9A-4E24-94F8-331F105591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8207" y="1314153"/>
            <a:ext cx="547688" cy="566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FFFF"/>
                </a:solidFill>
              </a:rPr>
              <a:t>05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5EA161-81BF-4B18-B1AF-72530676E0B3}"/>
              </a:ext>
            </a:extLst>
          </p:cNvPr>
          <p:cNvSpPr txBox="1"/>
          <p:nvPr/>
        </p:nvSpPr>
        <p:spPr>
          <a:xfrm>
            <a:off x="1977592" y="1321504"/>
            <a:ext cx="235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编程应用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62A64A-5247-484A-A523-A5A2D672A495}"/>
              </a:ext>
            </a:extLst>
          </p:cNvPr>
          <p:cNvSpPr/>
          <p:nvPr/>
        </p:nvSpPr>
        <p:spPr>
          <a:xfrm>
            <a:off x="2135560" y="5719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资源库配置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546EE3-91E7-4A55-8A53-B711ED2E68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35376" y="1309938"/>
            <a:ext cx="7373192" cy="46606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DCC1C1-382E-42DF-973A-53C6BAA025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3392" y="2498731"/>
            <a:ext cx="4320480" cy="27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1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FOUR 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223792" y="4443575"/>
            <a:ext cx="3528392" cy="720080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51241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2F4F4D-F175-49CC-B8BC-71F640F35088}"/>
              </a:ext>
            </a:extLst>
          </p:cNvPr>
          <p:cNvSpPr/>
          <p:nvPr/>
        </p:nvSpPr>
        <p:spPr>
          <a:xfrm>
            <a:off x="3048000" y="2162628"/>
            <a:ext cx="6096000" cy="253274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成就和创新点：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、以数据库驱动的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2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、兼顾传统的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功能；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3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、从底层考虑了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MES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ERP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等所需数据；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4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系统易用、实用；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	5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为智能制造提供数据支撑。</a:t>
            </a:r>
            <a:endParaRPr lang="zh-CN" altLang="zh-CN" sz="14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291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2F4F4D-F175-49CC-B8BC-71F640F35088}"/>
              </a:ext>
            </a:extLst>
          </p:cNvPr>
          <p:cNvSpPr/>
          <p:nvPr/>
        </p:nvSpPr>
        <p:spPr>
          <a:xfrm>
            <a:off x="3048000" y="2162628"/>
            <a:ext cx="6096000" cy="170174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/>
              <a:t>展望</a:t>
            </a: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1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结合大数据进行智能制造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2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结合虚拟仿真进行工艺验证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987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宋体" panose="02010600030101010101" pitchFamily="2" charset="-122"/>
                <a:ea typeface="宋体" panose="02010600030101010101" pitchFamily="2" charset="-122"/>
              </a:rPr>
              <a:t>	3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结合</a:t>
            </a:r>
            <a:r>
              <a:rPr lang="en-US" altLang="zh-CN" b="1" dirty="0"/>
              <a:t>3D</a:t>
            </a:r>
            <a:r>
              <a:rPr lang="zh-CN" altLang="zh-CN" b="1" dirty="0"/>
              <a:t>框架</a:t>
            </a:r>
            <a:r>
              <a:rPr lang="zh-CN" altLang="en-US" b="1" dirty="0"/>
              <a:t>进行</a:t>
            </a: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CAPP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设计</a:t>
            </a: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4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782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23792" y="4005064"/>
            <a:ext cx="3848100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152899" y="3933056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A51E65F-AED0-44AC-B04E-0BFCDA906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7" y="1454348"/>
            <a:ext cx="76803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18" bIns="45718">
            <a:spAutoFit/>
          </a:bodyPr>
          <a:lstStyle>
            <a:lvl1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288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2860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27432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2004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rgbClr val="1B4367"/>
                </a:solidFill>
                <a:sym typeface="微软雅黑" panose="020B0503020204020204" pitchFamily="34" charset="-122"/>
              </a:rPr>
              <a:t>感谢恩师</a:t>
            </a:r>
            <a:endParaRPr lang="zh-CN" altLang="en-US" sz="4000" b="1" dirty="0">
              <a:solidFill>
                <a:srgbClr val="1B4367"/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1B4367"/>
                </a:solidFill>
                <a:sym typeface="微软雅黑" panose="020B0503020204020204" pitchFamily="34" charset="-122"/>
              </a:rPr>
              <a:t>感谢各位评委老师提出宝贵意见</a:t>
            </a:r>
          </a:p>
        </p:txBody>
      </p:sp>
    </p:spTree>
    <p:extLst>
      <p:ext uri="{BB962C8B-B14F-4D97-AF65-F5344CB8AC3E}">
        <p14:creationId xmlns:p14="http://schemas.microsoft.com/office/powerpoint/2010/main" val="19343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27448" y="1682790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249811" y="1884596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德国工业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D9773F-0CAB-4784-90A4-79D663591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2346261"/>
            <a:ext cx="8217991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18365" y="1508215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0494" y="1508215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德国工业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271FF3-A882-4187-AD1D-79B5D190D47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89" y="2214653"/>
            <a:ext cx="9265995" cy="4479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394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18365" y="1508215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0494" y="1508215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德国工业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6BEF61-3FDE-49BF-9E0E-B77B4C78F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2157924"/>
            <a:ext cx="7556128" cy="41433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6AE13-26F3-4DC1-93C1-7681679DDF22}"/>
              </a:ext>
            </a:extLst>
          </p:cNvPr>
          <p:cNvSpPr/>
          <p:nvPr/>
        </p:nvSpPr>
        <p:spPr>
          <a:xfrm>
            <a:off x="5807968" y="63250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无人工厂</a:t>
            </a:r>
          </a:p>
        </p:txBody>
      </p:sp>
    </p:spTree>
    <p:extLst>
      <p:ext uri="{BB962C8B-B14F-4D97-AF65-F5344CB8AC3E}">
        <p14:creationId xmlns:p14="http://schemas.microsoft.com/office/powerpoint/2010/main" val="151892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18365" y="1508215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0494" y="1508215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中国制造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EBE3FA-8B39-4AD9-819C-33387F0BC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40" y="2086888"/>
            <a:ext cx="7704856" cy="44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18365" y="1508215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0494" y="1508215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需求与目标变化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78035C8-A2E0-4774-BE66-A9D24583F85A}"/>
              </a:ext>
            </a:extLst>
          </p:cNvPr>
          <p:cNvGrpSpPr>
            <a:grpSpLocks/>
          </p:cNvGrpSpPr>
          <p:nvPr/>
        </p:nvGrpSpPr>
        <p:grpSpPr bwMode="auto">
          <a:xfrm>
            <a:off x="2347327" y="2162848"/>
            <a:ext cx="7016752" cy="2000250"/>
            <a:chOff x="1008" y="1536"/>
            <a:chExt cx="4420" cy="1260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884B5E8C-43FD-4D24-AD7B-17E7B9C82B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9" y="2000"/>
              <a:ext cx="293" cy="335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385650A9-FA6B-474B-9F08-D4BD135C82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43" y="2000"/>
              <a:ext cx="292" cy="335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F8F3F691-A8C2-43E8-90AA-61E29878AE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7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0BB1BDD4-314E-4320-8975-13D0F3BEF5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7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63DC0621-0A5E-411C-87F8-5B5C117087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59" y="1622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8FD1FC9C-FEA4-4D2E-AD0A-747A7E6DAF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7" y="1628"/>
              <a:ext cx="1088" cy="109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DEDF811E-DC0E-44AD-A86E-0DF975329D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17" y="1676"/>
              <a:ext cx="980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65869976-058C-4E0B-8333-7E139BB1DF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8" y="1536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BFB483F0-1BF4-42F9-8771-00C21C213AD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8" y="1536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Oval 13">
              <a:extLst>
                <a:ext uri="{FF2B5EF4-FFF2-40B4-BE49-F238E27FC236}">
                  <a16:creationId xmlns:a16="http://schemas.microsoft.com/office/drawing/2014/main" id="{6E974E5E-A305-45B1-AD81-C530EF10C5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0" y="1618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29B8EAA5-71E2-4CB0-9F9D-4595B2D553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" y="1620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9D375C0E-8836-41AB-97F8-0BDAA3210AB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4" y="1673"/>
              <a:ext cx="979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7" name="Group 16">
              <a:extLst>
                <a:ext uri="{FF2B5EF4-FFF2-40B4-BE49-F238E27FC236}">
                  <a16:creationId xmlns:a16="http://schemas.microsoft.com/office/drawing/2014/main" id="{CB7D6A59-48CF-4044-B32D-B5032FE0A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" y="1687"/>
              <a:ext cx="947" cy="952"/>
              <a:chOff x="4166" y="1706"/>
              <a:chExt cx="1252" cy="1252"/>
            </a:xfrm>
          </p:grpSpPr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28C87B7F-BA03-414A-9C91-84AA6F18F2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18">
                <a:extLst>
                  <a:ext uri="{FF2B5EF4-FFF2-40B4-BE49-F238E27FC236}">
                    <a16:creationId xmlns:a16="http://schemas.microsoft.com/office/drawing/2014/main" id="{96EBC2DE-0E99-4672-87A4-ABC5DBD0E5D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19">
                <a:extLst>
                  <a:ext uri="{FF2B5EF4-FFF2-40B4-BE49-F238E27FC236}">
                    <a16:creationId xmlns:a16="http://schemas.microsoft.com/office/drawing/2014/main" id="{05B6ABBA-99BE-4355-9E85-FBFCEB23BB1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20">
                <a:extLst>
                  <a:ext uri="{FF2B5EF4-FFF2-40B4-BE49-F238E27FC236}">
                    <a16:creationId xmlns:a16="http://schemas.microsoft.com/office/drawing/2014/main" id="{62892C80-0977-45A5-9FBE-7494281BE8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7D851C08-3207-43E4-B713-CB38AF758A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3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8F0E9C19-D3DC-48BE-AB8B-6907A84B0F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3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9C00B1F8-316F-4B3C-9D2C-40466992E9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5" y="1622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9133A318-8D04-47B7-A5A9-AEDB2D5C42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6" y="1624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Oval 25">
              <a:extLst>
                <a:ext uri="{FF2B5EF4-FFF2-40B4-BE49-F238E27FC236}">
                  <a16:creationId xmlns:a16="http://schemas.microsoft.com/office/drawing/2014/main" id="{62A8DBB8-41F8-4FC8-82B0-2C6786C569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" y="1676"/>
              <a:ext cx="979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3" name="Group 26">
              <a:extLst>
                <a:ext uri="{FF2B5EF4-FFF2-40B4-BE49-F238E27FC236}">
                  <a16:creationId xmlns:a16="http://schemas.microsoft.com/office/drawing/2014/main" id="{D3AB1EEA-6D51-4E15-9B9D-C2DB63F01B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5" y="1687"/>
              <a:ext cx="947" cy="952"/>
              <a:chOff x="4166" y="1706"/>
              <a:chExt cx="1252" cy="1252"/>
            </a:xfrm>
          </p:grpSpPr>
          <p:sp>
            <p:nvSpPr>
              <p:cNvPr id="45" name="Oval 27">
                <a:extLst>
                  <a:ext uri="{FF2B5EF4-FFF2-40B4-BE49-F238E27FC236}">
                    <a16:creationId xmlns:a16="http://schemas.microsoft.com/office/drawing/2014/main" id="{66091CF0-A7B3-4023-812F-6EEAA2C063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0DCB9648-DF8E-48F6-BDCD-AB051B7FE04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7" name="Oval 29">
                <a:extLst>
                  <a:ext uri="{FF2B5EF4-FFF2-40B4-BE49-F238E27FC236}">
                    <a16:creationId xmlns:a16="http://schemas.microsoft.com/office/drawing/2014/main" id="{CF059868-79AB-48A1-8364-FDAF57ABFD2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8" name="Oval 30">
                <a:extLst>
                  <a:ext uri="{FF2B5EF4-FFF2-40B4-BE49-F238E27FC236}">
                    <a16:creationId xmlns:a16="http://schemas.microsoft.com/office/drawing/2014/main" id="{3E2B99FD-C5F7-431C-B920-35159D50C6F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Group 31">
              <a:extLst>
                <a:ext uri="{FF2B5EF4-FFF2-40B4-BE49-F238E27FC236}">
                  <a16:creationId xmlns:a16="http://schemas.microsoft.com/office/drawing/2014/main" id="{D73A94A9-6821-47EB-9FAA-361B7C6FAC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5" y="1687"/>
              <a:ext cx="948" cy="952"/>
              <a:chOff x="4166" y="1706"/>
              <a:chExt cx="1252" cy="1252"/>
            </a:xfrm>
          </p:grpSpPr>
          <p:sp>
            <p:nvSpPr>
              <p:cNvPr id="41" name="Oval 32">
                <a:extLst>
                  <a:ext uri="{FF2B5EF4-FFF2-40B4-BE49-F238E27FC236}">
                    <a16:creationId xmlns:a16="http://schemas.microsoft.com/office/drawing/2014/main" id="{BBBD3249-A883-4E35-BD5C-E5A66E60C2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2" name="Oval 33">
                <a:extLst>
                  <a:ext uri="{FF2B5EF4-FFF2-40B4-BE49-F238E27FC236}">
                    <a16:creationId xmlns:a16="http://schemas.microsoft.com/office/drawing/2014/main" id="{D083F157-00DD-4678-B52B-A70E1BFD3E2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3" name="Oval 34">
                <a:extLst>
                  <a:ext uri="{FF2B5EF4-FFF2-40B4-BE49-F238E27FC236}">
                    <a16:creationId xmlns:a16="http://schemas.microsoft.com/office/drawing/2014/main" id="{D24B8C7E-540D-4CB5-A5F1-C9AC2DEB93C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4" name="Oval 35">
                <a:extLst>
                  <a:ext uri="{FF2B5EF4-FFF2-40B4-BE49-F238E27FC236}">
                    <a16:creationId xmlns:a16="http://schemas.microsoft.com/office/drawing/2014/main" id="{E393BB7B-315D-451E-AB19-D7ED66E662E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8" name="Text Box 39">
              <a:extLst>
                <a:ext uri="{FF2B5EF4-FFF2-40B4-BE49-F238E27FC236}">
                  <a16:creationId xmlns:a16="http://schemas.microsoft.com/office/drawing/2014/main" id="{AD7B64AA-F246-4E95-B710-7C122A84DA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" y="2039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产品设计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Text Box 40">
              <a:extLst>
                <a:ext uri="{FF2B5EF4-FFF2-40B4-BE49-F238E27FC236}">
                  <a16:creationId xmlns:a16="http://schemas.microsoft.com/office/drawing/2014/main" id="{99B3BDDF-5AD7-4DF1-B034-F333AC0356A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9" y="2039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工艺设计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Text Box 41">
              <a:extLst>
                <a:ext uri="{FF2B5EF4-FFF2-40B4-BE49-F238E27FC236}">
                  <a16:creationId xmlns:a16="http://schemas.microsoft.com/office/drawing/2014/main" id="{7818E240-DFED-49C4-A862-135813D1687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63" y="1813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工人根据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工艺文件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生产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Group 3">
            <a:extLst>
              <a:ext uri="{FF2B5EF4-FFF2-40B4-BE49-F238E27FC236}">
                <a16:creationId xmlns:a16="http://schemas.microsoft.com/office/drawing/2014/main" id="{64CFD33F-C1DC-4747-878F-69CDB728A32C}"/>
              </a:ext>
            </a:extLst>
          </p:cNvPr>
          <p:cNvGrpSpPr>
            <a:grpSpLocks/>
          </p:cNvGrpSpPr>
          <p:nvPr/>
        </p:nvGrpSpPr>
        <p:grpSpPr bwMode="auto">
          <a:xfrm>
            <a:off x="2416766" y="4660095"/>
            <a:ext cx="7016752" cy="2000250"/>
            <a:chOff x="1008" y="1536"/>
            <a:chExt cx="4420" cy="1260"/>
          </a:xfrm>
        </p:grpSpPr>
        <p:sp>
          <p:nvSpPr>
            <p:cNvPr id="54" name="AutoShape 4">
              <a:extLst>
                <a:ext uri="{FF2B5EF4-FFF2-40B4-BE49-F238E27FC236}">
                  <a16:creationId xmlns:a16="http://schemas.microsoft.com/office/drawing/2014/main" id="{64D3BB25-1567-4974-878C-FA5CD30FDA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9" y="2000"/>
              <a:ext cx="293" cy="335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AutoShape 5">
              <a:extLst>
                <a:ext uri="{FF2B5EF4-FFF2-40B4-BE49-F238E27FC236}">
                  <a16:creationId xmlns:a16="http://schemas.microsoft.com/office/drawing/2014/main" id="{43DB7B08-9224-4ED0-9738-2A0DC85815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43" y="2000"/>
              <a:ext cx="292" cy="335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D13DD8F2-B5B3-4F93-B810-A4F0B9D8EE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7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41782894-513C-4E41-8420-7F30A5926B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7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FCEAD64D-1A5D-4CCE-97B9-4E5A683378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59" y="1622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Oval 9">
              <a:extLst>
                <a:ext uri="{FF2B5EF4-FFF2-40B4-BE49-F238E27FC236}">
                  <a16:creationId xmlns:a16="http://schemas.microsoft.com/office/drawing/2014/main" id="{5F216FE4-927E-4915-B00C-218E774D2E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7" y="1628"/>
              <a:ext cx="1088" cy="109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Oval 10">
              <a:extLst>
                <a:ext uri="{FF2B5EF4-FFF2-40B4-BE49-F238E27FC236}">
                  <a16:creationId xmlns:a16="http://schemas.microsoft.com/office/drawing/2014/main" id="{EC4DBB5D-A93C-41AE-B1C1-772F99573B8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17" y="1676"/>
              <a:ext cx="980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70B9BBD5-8AF3-4996-8FDE-B1E559D27E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8" y="1536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Oval 12">
              <a:extLst>
                <a:ext uri="{FF2B5EF4-FFF2-40B4-BE49-F238E27FC236}">
                  <a16:creationId xmlns:a16="http://schemas.microsoft.com/office/drawing/2014/main" id="{710AF6F7-2871-43F6-BBDE-4B0A8A32D7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08" y="1536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Oval 13">
              <a:extLst>
                <a:ext uri="{FF2B5EF4-FFF2-40B4-BE49-F238E27FC236}">
                  <a16:creationId xmlns:a16="http://schemas.microsoft.com/office/drawing/2014/main" id="{9BA90783-9007-42CB-90A1-0AE1E5C487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0" y="1618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3176111B-CDCB-4182-8154-40BC2DEC1E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1" y="1620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32CE4E53-B44C-406F-B3D2-DEDEE7372A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4" y="1673"/>
              <a:ext cx="979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66" name="Group 16">
              <a:extLst>
                <a:ext uri="{FF2B5EF4-FFF2-40B4-BE49-F238E27FC236}">
                  <a16:creationId xmlns:a16="http://schemas.microsoft.com/office/drawing/2014/main" id="{5D6B8D6D-69F6-4D37-97B0-BCAEAF1A9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0" y="1687"/>
              <a:ext cx="947" cy="952"/>
              <a:chOff x="4166" y="1706"/>
              <a:chExt cx="1252" cy="1252"/>
            </a:xfrm>
          </p:grpSpPr>
          <p:sp>
            <p:nvSpPr>
              <p:cNvPr id="85" name="Oval 17">
                <a:extLst>
                  <a:ext uri="{FF2B5EF4-FFF2-40B4-BE49-F238E27FC236}">
                    <a16:creationId xmlns:a16="http://schemas.microsoft.com/office/drawing/2014/main" id="{25555E5C-BCA3-4A1E-A489-441536BEE0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6" name="Oval 18">
                <a:extLst>
                  <a:ext uri="{FF2B5EF4-FFF2-40B4-BE49-F238E27FC236}">
                    <a16:creationId xmlns:a16="http://schemas.microsoft.com/office/drawing/2014/main" id="{B5F80AAE-3353-4647-854F-18575ED11B6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7" name="Oval 19">
                <a:extLst>
                  <a:ext uri="{FF2B5EF4-FFF2-40B4-BE49-F238E27FC236}">
                    <a16:creationId xmlns:a16="http://schemas.microsoft.com/office/drawing/2014/main" id="{7FA93C17-90D2-4BD5-BFCC-E9966AC0E16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8" name="Oval 20">
                <a:extLst>
                  <a:ext uri="{FF2B5EF4-FFF2-40B4-BE49-F238E27FC236}">
                    <a16:creationId xmlns:a16="http://schemas.microsoft.com/office/drawing/2014/main" id="{B1F39635-C499-4FD0-BA48-9D7CFC89DE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7" name="Oval 21">
              <a:extLst>
                <a:ext uri="{FF2B5EF4-FFF2-40B4-BE49-F238E27FC236}">
                  <a16:creationId xmlns:a16="http://schemas.microsoft.com/office/drawing/2014/main" id="{F3BB2D67-2164-4FC5-9D61-D68D30FF28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3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Oval 22">
              <a:extLst>
                <a:ext uri="{FF2B5EF4-FFF2-40B4-BE49-F238E27FC236}">
                  <a16:creationId xmlns:a16="http://schemas.microsoft.com/office/drawing/2014/main" id="{CF96E354-FF24-47BD-8C5B-BA5FBD2ED7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3" y="1540"/>
              <a:ext cx="1251" cy="125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Oval 23">
              <a:extLst>
                <a:ext uri="{FF2B5EF4-FFF2-40B4-BE49-F238E27FC236}">
                  <a16:creationId xmlns:a16="http://schemas.microsoft.com/office/drawing/2014/main" id="{2811BF72-0A9D-49D3-A365-369C41C2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5" y="1622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Oval 24">
              <a:extLst>
                <a:ext uri="{FF2B5EF4-FFF2-40B4-BE49-F238E27FC236}">
                  <a16:creationId xmlns:a16="http://schemas.microsoft.com/office/drawing/2014/main" id="{DE6EEECB-6C88-44DA-BB98-C778D5421A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76" y="1624"/>
              <a:ext cx="1087" cy="10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Oval 25">
              <a:extLst>
                <a:ext uri="{FF2B5EF4-FFF2-40B4-BE49-F238E27FC236}">
                  <a16:creationId xmlns:a16="http://schemas.microsoft.com/office/drawing/2014/main" id="{90B3AB67-1749-4D20-8D71-7D5FE4E8C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9" y="1676"/>
              <a:ext cx="979" cy="98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72" name="Group 26">
              <a:extLst>
                <a:ext uri="{FF2B5EF4-FFF2-40B4-BE49-F238E27FC236}">
                  <a16:creationId xmlns:a16="http://schemas.microsoft.com/office/drawing/2014/main" id="{40CE893F-6235-4B81-8B5A-8C953D767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5" y="1687"/>
              <a:ext cx="947" cy="952"/>
              <a:chOff x="4166" y="1706"/>
              <a:chExt cx="1252" cy="1252"/>
            </a:xfrm>
          </p:grpSpPr>
          <p:sp>
            <p:nvSpPr>
              <p:cNvPr id="81" name="Oval 27">
                <a:extLst>
                  <a:ext uri="{FF2B5EF4-FFF2-40B4-BE49-F238E27FC236}">
                    <a16:creationId xmlns:a16="http://schemas.microsoft.com/office/drawing/2014/main" id="{15D58BF2-001B-484F-BEEC-A0A54633CF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2" name="Oval 28">
                <a:extLst>
                  <a:ext uri="{FF2B5EF4-FFF2-40B4-BE49-F238E27FC236}">
                    <a16:creationId xmlns:a16="http://schemas.microsoft.com/office/drawing/2014/main" id="{43519319-5D3B-4FEE-BB1C-1CC14E0F78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3" name="Oval 29">
                <a:extLst>
                  <a:ext uri="{FF2B5EF4-FFF2-40B4-BE49-F238E27FC236}">
                    <a16:creationId xmlns:a16="http://schemas.microsoft.com/office/drawing/2014/main" id="{4CD4623E-9969-4766-A436-E6F985F56D5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30">
                <a:extLst>
                  <a:ext uri="{FF2B5EF4-FFF2-40B4-BE49-F238E27FC236}">
                    <a16:creationId xmlns:a16="http://schemas.microsoft.com/office/drawing/2014/main" id="{8684AADE-AADE-4186-A510-EDC295A185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" name="Group 31">
              <a:extLst>
                <a:ext uri="{FF2B5EF4-FFF2-40B4-BE49-F238E27FC236}">
                  <a16:creationId xmlns:a16="http://schemas.microsoft.com/office/drawing/2014/main" id="{A3B0739A-6C5E-4D5F-A22F-A93AB702B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5" y="1687"/>
              <a:ext cx="948" cy="952"/>
              <a:chOff x="4166" y="1706"/>
              <a:chExt cx="1252" cy="1252"/>
            </a:xfrm>
          </p:grpSpPr>
          <p:sp>
            <p:nvSpPr>
              <p:cNvPr id="77" name="Oval 32">
                <a:extLst>
                  <a:ext uri="{FF2B5EF4-FFF2-40B4-BE49-F238E27FC236}">
                    <a16:creationId xmlns:a16="http://schemas.microsoft.com/office/drawing/2014/main" id="{B19F00C6-CAED-4D54-A263-A91240A574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8" name="Oval 33">
                <a:extLst>
                  <a:ext uri="{FF2B5EF4-FFF2-40B4-BE49-F238E27FC236}">
                    <a16:creationId xmlns:a16="http://schemas.microsoft.com/office/drawing/2014/main" id="{894DC2BA-BC1C-4673-9A4A-BD365D8099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9" name="Oval 34">
                <a:extLst>
                  <a:ext uri="{FF2B5EF4-FFF2-40B4-BE49-F238E27FC236}">
                    <a16:creationId xmlns:a16="http://schemas.microsoft.com/office/drawing/2014/main" id="{CB362A8F-2B07-4A5E-A6DD-740438E0AEC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0" name="Oval 35">
                <a:extLst>
                  <a:ext uri="{FF2B5EF4-FFF2-40B4-BE49-F238E27FC236}">
                    <a16:creationId xmlns:a16="http://schemas.microsoft.com/office/drawing/2014/main" id="{EB7CC70E-FD49-4D3D-BA15-E4F9F67DAC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4" name="Text Box 39">
              <a:extLst>
                <a:ext uri="{FF2B5EF4-FFF2-40B4-BE49-F238E27FC236}">
                  <a16:creationId xmlns:a16="http://schemas.microsoft.com/office/drawing/2014/main" id="{02544769-6E07-4217-9D8E-32298CF525B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90" y="2039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产品设计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5" name="Text Box 40">
              <a:extLst>
                <a:ext uri="{FF2B5EF4-FFF2-40B4-BE49-F238E27FC236}">
                  <a16:creationId xmlns:a16="http://schemas.microsoft.com/office/drawing/2014/main" id="{9ABB211B-5DA2-493F-A6DA-3F95F492644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9" y="2039"/>
              <a:ext cx="8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工艺设计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6" name="Text Box 41">
              <a:extLst>
                <a:ext uri="{FF2B5EF4-FFF2-40B4-BE49-F238E27FC236}">
                  <a16:creationId xmlns:a16="http://schemas.microsoft.com/office/drawing/2014/main" id="{990A4017-1C76-4FD8-BD5A-173C84A3AF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556" y="1813"/>
              <a:ext cx="50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MES</a:t>
              </a:r>
            </a:p>
            <a:p>
              <a:pPr algn="ctr" eaLnBrk="0" hangingPunct="0"/>
              <a:r>
                <a:rPr lang="en-US" altLang="zh-CN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+</a:t>
              </a: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工人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0D136F9-944E-4933-B37E-116849FDDFAC}"/>
              </a:ext>
            </a:extLst>
          </p:cNvPr>
          <p:cNvSpPr/>
          <p:nvPr/>
        </p:nvSpPr>
        <p:spPr>
          <a:xfrm>
            <a:off x="9892717" y="3913861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MES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需要数据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198ECE4-D6E2-448B-8DA7-0A7B7E99E7A6}"/>
              </a:ext>
            </a:extLst>
          </p:cNvPr>
          <p:cNvSpPr/>
          <p:nvPr/>
        </p:nvSpPr>
        <p:spPr>
          <a:xfrm>
            <a:off x="9619322" y="4872756"/>
            <a:ext cx="2243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面向 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MES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系统</a:t>
            </a: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CAPP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48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18365" y="1508215"/>
            <a:ext cx="974725" cy="1009650"/>
            <a:chOff x="1138982" y="2290763"/>
            <a:chExt cx="974725" cy="1009650"/>
          </a:xfrm>
        </p:grpSpPr>
        <p:sp>
          <p:nvSpPr>
            <p:cNvPr id="4" name="MH_Other_1"/>
            <p:cNvSpPr/>
            <p:nvPr>
              <p:custDataLst>
                <p:tags r:id="rId1"/>
              </p:custDataLst>
            </p:nvPr>
          </p:nvSpPr>
          <p:spPr>
            <a:xfrm>
              <a:off x="1273919" y="2430463"/>
              <a:ext cx="704850" cy="730250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MH_Other_2"/>
            <p:cNvSpPr/>
            <p:nvPr>
              <p:custDataLst>
                <p:tags r:id="rId2"/>
              </p:custDataLst>
            </p:nvPr>
          </p:nvSpPr>
          <p:spPr>
            <a:xfrm>
              <a:off x="1138982" y="2290763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21557" y="2600326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370494" y="1508215"/>
            <a:ext cx="357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54" name="AutoShape 4">
            <a:extLst>
              <a:ext uri="{FF2B5EF4-FFF2-40B4-BE49-F238E27FC236}">
                <a16:creationId xmlns:a16="http://schemas.microsoft.com/office/drawing/2014/main" id="{64D3BB25-1567-4974-878C-FA5CD30FD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1148" y="2749640"/>
            <a:ext cx="465138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AutoShape 5">
            <a:extLst>
              <a:ext uri="{FF2B5EF4-FFF2-40B4-BE49-F238E27FC236}">
                <a16:creationId xmlns:a16="http://schemas.microsoft.com/office/drawing/2014/main" id="{43DB7B08-9224-4ED0-9738-2A0DC85815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35749" y="2749640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1">
            <a:extLst>
              <a:ext uri="{FF2B5EF4-FFF2-40B4-BE49-F238E27FC236}">
                <a16:creationId xmlns:a16="http://schemas.microsoft.com/office/drawing/2014/main" id="{70B9BBD5-8AF3-4996-8FDE-B1E559D27E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35185" y="2013040"/>
            <a:ext cx="1985963" cy="199390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" name="Oval 12">
            <a:extLst>
              <a:ext uri="{FF2B5EF4-FFF2-40B4-BE49-F238E27FC236}">
                <a16:creationId xmlns:a16="http://schemas.microsoft.com/office/drawing/2014/main" id="{710AF6F7-2871-43F6-BBDE-4B0A8A32D7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35185" y="2013040"/>
            <a:ext cx="1985963" cy="1993900"/>
          </a:xfrm>
          <a:prstGeom prst="ellipse">
            <a:avLst/>
          </a:prstGeom>
          <a:gradFill rotWithShape="1">
            <a:gsLst>
              <a:gs pos="0">
                <a:schemeClr val="folHlink">
                  <a:alpha val="32001"/>
                </a:schemeClr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" name="Oval 13">
            <a:extLst>
              <a:ext uri="{FF2B5EF4-FFF2-40B4-BE49-F238E27FC236}">
                <a16:creationId xmlns:a16="http://schemas.microsoft.com/office/drawing/2014/main" id="{9BA90783-9007-42CB-90A1-0AE1E5C4874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65360" y="2143215"/>
            <a:ext cx="1725613" cy="17335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5411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4" name="Oval 14">
            <a:extLst>
              <a:ext uri="{FF2B5EF4-FFF2-40B4-BE49-F238E27FC236}">
                <a16:creationId xmlns:a16="http://schemas.microsoft.com/office/drawing/2014/main" id="{3176111B-CDCB-4182-8154-40BC2DEC1E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66948" y="2146390"/>
            <a:ext cx="1725613" cy="173355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63529"/>
                  <a:invGamma/>
                </a:schemeClr>
              </a:gs>
              <a:gs pos="100000">
                <a:schemeClr val="fol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5" name="Oval 15">
            <a:extLst>
              <a:ext uri="{FF2B5EF4-FFF2-40B4-BE49-F238E27FC236}">
                <a16:creationId xmlns:a16="http://schemas.microsoft.com/office/drawing/2014/main" id="{32CE4E53-B44C-406F-B3D2-DEDEE7372A6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51085" y="2230528"/>
            <a:ext cx="1554163" cy="1560513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66" name="Group 16">
            <a:extLst>
              <a:ext uri="{FF2B5EF4-FFF2-40B4-BE49-F238E27FC236}">
                <a16:creationId xmlns:a16="http://schemas.microsoft.com/office/drawing/2014/main" id="{5D6B8D6D-69F6-4D37-97B0-BCAEAF1A9872}"/>
              </a:ext>
            </a:extLst>
          </p:cNvPr>
          <p:cNvGrpSpPr>
            <a:grpSpLocks/>
          </p:cNvGrpSpPr>
          <p:nvPr/>
        </p:nvGrpSpPr>
        <p:grpSpPr bwMode="auto">
          <a:xfrm>
            <a:off x="2676485" y="2252753"/>
            <a:ext cx="1503363" cy="1511300"/>
            <a:chOff x="4166" y="1706"/>
            <a:chExt cx="1252" cy="1252"/>
          </a:xfrm>
        </p:grpSpPr>
        <p:sp>
          <p:nvSpPr>
            <p:cNvPr id="85" name="Oval 17">
              <a:extLst>
                <a:ext uri="{FF2B5EF4-FFF2-40B4-BE49-F238E27FC236}">
                  <a16:creationId xmlns:a16="http://schemas.microsoft.com/office/drawing/2014/main" id="{25555E5C-BCA3-4A1E-A489-441536BEE0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6" name="Oval 18">
              <a:extLst>
                <a:ext uri="{FF2B5EF4-FFF2-40B4-BE49-F238E27FC236}">
                  <a16:creationId xmlns:a16="http://schemas.microsoft.com/office/drawing/2014/main" id="{B5F80AAE-3353-4647-854F-18575ED11B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7" name="Oval 19">
              <a:extLst>
                <a:ext uri="{FF2B5EF4-FFF2-40B4-BE49-F238E27FC236}">
                  <a16:creationId xmlns:a16="http://schemas.microsoft.com/office/drawing/2014/main" id="{7FA93C17-90D2-4BD5-BFCC-E9966AC0E1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8" name="Oval 20">
              <a:extLst>
                <a:ext uri="{FF2B5EF4-FFF2-40B4-BE49-F238E27FC236}">
                  <a16:creationId xmlns:a16="http://schemas.microsoft.com/office/drawing/2014/main" id="{B1F39635-C499-4FD0-BA48-9D7CFC89DE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67" name="Oval 21">
            <a:extLst>
              <a:ext uri="{FF2B5EF4-FFF2-40B4-BE49-F238E27FC236}">
                <a16:creationId xmlns:a16="http://schemas.microsoft.com/office/drawing/2014/main" id="{F3BB2D67-2164-4FC5-9D61-D68D30FF28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51373" y="2019390"/>
            <a:ext cx="1985963" cy="199390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" name="Oval 22">
            <a:extLst>
              <a:ext uri="{FF2B5EF4-FFF2-40B4-BE49-F238E27FC236}">
                <a16:creationId xmlns:a16="http://schemas.microsoft.com/office/drawing/2014/main" id="{CF96E354-FF24-47BD-8C5B-BA5FBD2ED7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51373" y="2019390"/>
            <a:ext cx="1985963" cy="1993900"/>
          </a:xfrm>
          <a:prstGeom prst="ellipse">
            <a:avLst/>
          </a:prstGeom>
          <a:gradFill rotWithShape="1">
            <a:gsLst>
              <a:gs pos="0">
                <a:schemeClr val="accent1">
                  <a:alpha val="32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9" name="Oval 23">
            <a:extLst>
              <a:ext uri="{FF2B5EF4-FFF2-40B4-BE49-F238E27FC236}">
                <a16:creationId xmlns:a16="http://schemas.microsoft.com/office/drawing/2014/main" id="{2811BF72-0A9D-49D3-A365-369C41C213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1548" y="2149565"/>
            <a:ext cx="1725613" cy="17335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5411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0" name="Oval 24">
            <a:extLst>
              <a:ext uri="{FF2B5EF4-FFF2-40B4-BE49-F238E27FC236}">
                <a16:creationId xmlns:a16="http://schemas.microsoft.com/office/drawing/2014/main" id="{DE6EEECB-6C88-44DA-BB98-C778D5421A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3136" y="2152740"/>
            <a:ext cx="1725613" cy="1733550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1" name="Oval 25">
            <a:extLst>
              <a:ext uri="{FF2B5EF4-FFF2-40B4-BE49-F238E27FC236}">
                <a16:creationId xmlns:a16="http://schemas.microsoft.com/office/drawing/2014/main" id="{90B3AB67-1749-4D20-8D71-7D5FE4E8C8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67273" y="2235290"/>
            <a:ext cx="1554163" cy="1560513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72" name="Group 26">
            <a:extLst>
              <a:ext uri="{FF2B5EF4-FFF2-40B4-BE49-F238E27FC236}">
                <a16:creationId xmlns:a16="http://schemas.microsoft.com/office/drawing/2014/main" id="{40CE893F-6235-4B81-8B5A-8C953D767FD0}"/>
              </a:ext>
            </a:extLst>
          </p:cNvPr>
          <p:cNvGrpSpPr>
            <a:grpSpLocks/>
          </p:cNvGrpSpPr>
          <p:nvPr/>
        </p:nvGrpSpPr>
        <p:grpSpPr bwMode="auto">
          <a:xfrm>
            <a:off x="5192673" y="2252753"/>
            <a:ext cx="1503363" cy="1511300"/>
            <a:chOff x="4166" y="1706"/>
            <a:chExt cx="1252" cy="1252"/>
          </a:xfrm>
        </p:grpSpPr>
        <p:sp>
          <p:nvSpPr>
            <p:cNvPr id="81" name="Oval 27">
              <a:extLst>
                <a:ext uri="{FF2B5EF4-FFF2-40B4-BE49-F238E27FC236}">
                  <a16:creationId xmlns:a16="http://schemas.microsoft.com/office/drawing/2014/main" id="{15D58BF2-001B-484F-BEEC-A0A54633CF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2" name="Oval 28">
              <a:extLst>
                <a:ext uri="{FF2B5EF4-FFF2-40B4-BE49-F238E27FC236}">
                  <a16:creationId xmlns:a16="http://schemas.microsoft.com/office/drawing/2014/main" id="{43519319-5D3B-4FEE-BB1C-1CC14E0F783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3" name="Oval 29">
              <a:extLst>
                <a:ext uri="{FF2B5EF4-FFF2-40B4-BE49-F238E27FC236}">
                  <a16:creationId xmlns:a16="http://schemas.microsoft.com/office/drawing/2014/main" id="{4CD4623E-9969-4766-A436-E6F985F56D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4" name="Oval 30">
              <a:extLst>
                <a:ext uri="{FF2B5EF4-FFF2-40B4-BE49-F238E27FC236}">
                  <a16:creationId xmlns:a16="http://schemas.microsoft.com/office/drawing/2014/main" id="{8684AADE-AADE-4186-A510-EDC295A185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74" name="Text Box 39">
            <a:extLst>
              <a:ext uri="{FF2B5EF4-FFF2-40B4-BE49-F238E27FC236}">
                <a16:creationId xmlns:a16="http://schemas.microsoft.com/office/drawing/2014/main" id="{02544769-6E07-4217-9D8E-32298CF525B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24110" y="2811553"/>
            <a:ext cx="1416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产品设计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5" name="Text Box 40">
            <a:extLst>
              <a:ext uri="{FF2B5EF4-FFF2-40B4-BE49-F238E27FC236}">
                <a16:creationId xmlns:a16="http://schemas.microsoft.com/office/drawing/2014/main" id="{9ABB211B-5DA2-493F-A6DA-3F95F492644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46648" y="2811553"/>
            <a:ext cx="1416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dirty="0">
                <a:solidFill>
                  <a:srgbClr val="000000"/>
                </a:solidFill>
                <a:ea typeface="宋体" panose="02010600030101010101" pitchFamily="2" charset="-122"/>
              </a:rPr>
              <a:t>工艺设计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9D138C5-E1F1-42A7-AAB3-DD3F1B9F48F4}"/>
              </a:ext>
            </a:extLst>
          </p:cNvPr>
          <p:cNvGrpSpPr/>
          <p:nvPr/>
        </p:nvGrpSpPr>
        <p:grpSpPr>
          <a:xfrm>
            <a:off x="7465974" y="2019390"/>
            <a:ext cx="1985963" cy="1993900"/>
            <a:chOff x="7465974" y="2019390"/>
            <a:chExt cx="1985963" cy="1993900"/>
          </a:xfrm>
        </p:grpSpPr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D13DD8F2-B5B3-4F93-B810-A4F0B9D8EE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65974" y="2019390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41782894-513C-4E41-8420-7F30A5926B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65974" y="2019390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FCEAD64D-1A5D-4CCE-97B9-4E5A683378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96149" y="2149565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Oval 9">
              <a:extLst>
                <a:ext uri="{FF2B5EF4-FFF2-40B4-BE49-F238E27FC236}">
                  <a16:creationId xmlns:a16="http://schemas.microsoft.com/office/drawing/2014/main" id="{5F216FE4-927E-4915-B00C-218E774D2E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24724" y="2159090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" name="Oval 10">
              <a:extLst>
                <a:ext uri="{FF2B5EF4-FFF2-40B4-BE49-F238E27FC236}">
                  <a16:creationId xmlns:a16="http://schemas.microsoft.com/office/drawing/2014/main" id="{EC4DBB5D-A93C-41AE-B1C1-772F99573B8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88224" y="2235290"/>
              <a:ext cx="1555750" cy="15605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73" name="Group 31">
              <a:extLst>
                <a:ext uri="{FF2B5EF4-FFF2-40B4-BE49-F238E27FC236}">
                  <a16:creationId xmlns:a16="http://schemas.microsoft.com/office/drawing/2014/main" id="{A3B0739A-6C5E-4D5F-A22F-A93AB702B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6799" y="2252753"/>
              <a:ext cx="1504950" cy="1511300"/>
              <a:chOff x="4166" y="1706"/>
              <a:chExt cx="1252" cy="1252"/>
            </a:xfrm>
          </p:grpSpPr>
          <p:sp>
            <p:nvSpPr>
              <p:cNvPr id="77" name="Oval 32">
                <a:extLst>
                  <a:ext uri="{FF2B5EF4-FFF2-40B4-BE49-F238E27FC236}">
                    <a16:creationId xmlns:a16="http://schemas.microsoft.com/office/drawing/2014/main" id="{B19F00C6-CAED-4D54-A263-A91240A574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8" name="Oval 33">
                <a:extLst>
                  <a:ext uri="{FF2B5EF4-FFF2-40B4-BE49-F238E27FC236}">
                    <a16:creationId xmlns:a16="http://schemas.microsoft.com/office/drawing/2014/main" id="{894DC2BA-BC1C-4673-9A4A-BD365D80995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79" name="Oval 34">
                <a:extLst>
                  <a:ext uri="{FF2B5EF4-FFF2-40B4-BE49-F238E27FC236}">
                    <a16:creationId xmlns:a16="http://schemas.microsoft.com/office/drawing/2014/main" id="{CB362A8F-2B07-4A5E-A6DD-740438E0AEC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80" name="Oval 35">
                <a:extLst>
                  <a:ext uri="{FF2B5EF4-FFF2-40B4-BE49-F238E27FC236}">
                    <a16:creationId xmlns:a16="http://schemas.microsoft.com/office/drawing/2014/main" id="{EB7CC70E-FD49-4D3D-BA15-E4F9F67DACE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6" name="Text Box 41">
              <a:extLst>
                <a:ext uri="{FF2B5EF4-FFF2-40B4-BE49-F238E27FC236}">
                  <a16:creationId xmlns:a16="http://schemas.microsoft.com/office/drawing/2014/main" id="{990A4017-1C76-4FD8-BD5A-173C84A3AFD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761249" y="2452778"/>
              <a:ext cx="1416050" cy="120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机器根据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工艺文件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生产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286C6B4-ADF6-49E9-AC55-DE86C9051AF8}"/>
              </a:ext>
            </a:extLst>
          </p:cNvPr>
          <p:cNvGrpSpPr/>
          <p:nvPr/>
        </p:nvGrpSpPr>
        <p:grpSpPr>
          <a:xfrm>
            <a:off x="5830040" y="4437112"/>
            <a:ext cx="1985963" cy="1993900"/>
            <a:chOff x="7465974" y="2019390"/>
            <a:chExt cx="1985963" cy="1993900"/>
          </a:xfrm>
        </p:grpSpPr>
        <p:sp>
          <p:nvSpPr>
            <p:cNvPr id="90" name="Oval 6">
              <a:extLst>
                <a:ext uri="{FF2B5EF4-FFF2-40B4-BE49-F238E27FC236}">
                  <a16:creationId xmlns:a16="http://schemas.microsoft.com/office/drawing/2014/main" id="{3F321547-4F38-4587-BD7F-410F5C4C35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65974" y="2019390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" name="Oval 7">
              <a:extLst>
                <a:ext uri="{FF2B5EF4-FFF2-40B4-BE49-F238E27FC236}">
                  <a16:creationId xmlns:a16="http://schemas.microsoft.com/office/drawing/2014/main" id="{CE92299B-427C-4F1D-A07D-43F4F6D3EE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65974" y="2019390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2" name="Oval 8">
              <a:extLst>
                <a:ext uri="{FF2B5EF4-FFF2-40B4-BE49-F238E27FC236}">
                  <a16:creationId xmlns:a16="http://schemas.microsoft.com/office/drawing/2014/main" id="{9F7B2F8D-FEDB-4723-A327-62BA6A6A3F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96149" y="2149565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3" name="Oval 9">
              <a:extLst>
                <a:ext uri="{FF2B5EF4-FFF2-40B4-BE49-F238E27FC236}">
                  <a16:creationId xmlns:a16="http://schemas.microsoft.com/office/drawing/2014/main" id="{640F905B-7E4A-4E89-BDFC-7C385CFE0B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24724" y="2159090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4" name="Oval 10">
              <a:extLst>
                <a:ext uri="{FF2B5EF4-FFF2-40B4-BE49-F238E27FC236}">
                  <a16:creationId xmlns:a16="http://schemas.microsoft.com/office/drawing/2014/main" id="{DCF09BC5-A025-4453-B5C4-85D3BE3064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88224" y="2235290"/>
              <a:ext cx="1555750" cy="15605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95" name="Group 31">
              <a:extLst>
                <a:ext uri="{FF2B5EF4-FFF2-40B4-BE49-F238E27FC236}">
                  <a16:creationId xmlns:a16="http://schemas.microsoft.com/office/drawing/2014/main" id="{A59C6E0C-43EA-42C9-9851-C14AF9342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6799" y="2252753"/>
              <a:ext cx="1504950" cy="1511300"/>
              <a:chOff x="4166" y="1706"/>
              <a:chExt cx="1252" cy="1252"/>
            </a:xfrm>
          </p:grpSpPr>
          <p:sp>
            <p:nvSpPr>
              <p:cNvPr id="97" name="Oval 32">
                <a:extLst>
                  <a:ext uri="{FF2B5EF4-FFF2-40B4-BE49-F238E27FC236}">
                    <a16:creationId xmlns:a16="http://schemas.microsoft.com/office/drawing/2014/main" id="{6EB8485D-C339-41DD-95EA-1558EA5A0B9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98" name="Oval 33">
                <a:extLst>
                  <a:ext uri="{FF2B5EF4-FFF2-40B4-BE49-F238E27FC236}">
                    <a16:creationId xmlns:a16="http://schemas.microsoft.com/office/drawing/2014/main" id="{A7D9A347-D379-4C6A-A5D7-BCFCD041CD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99" name="Oval 34">
                <a:extLst>
                  <a:ext uri="{FF2B5EF4-FFF2-40B4-BE49-F238E27FC236}">
                    <a16:creationId xmlns:a16="http://schemas.microsoft.com/office/drawing/2014/main" id="{F59F9F40-3BD3-4A8E-89E7-AFCD4EAC118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00" name="Oval 35">
                <a:extLst>
                  <a:ext uri="{FF2B5EF4-FFF2-40B4-BE49-F238E27FC236}">
                    <a16:creationId xmlns:a16="http://schemas.microsoft.com/office/drawing/2014/main" id="{91B788C2-43C6-44DA-8243-AE6A5C4A82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6" name="Text Box 41">
              <a:extLst>
                <a:ext uri="{FF2B5EF4-FFF2-40B4-BE49-F238E27FC236}">
                  <a16:creationId xmlns:a16="http://schemas.microsoft.com/office/drawing/2014/main" id="{30752FF8-071C-4DF1-BF86-3204FC8A881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093652" y="2596522"/>
              <a:ext cx="800219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MES</a:t>
              </a:r>
            </a:p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ea typeface="宋体" panose="02010600030101010101" pitchFamily="2" charset="-122"/>
                </a:rPr>
                <a:t>系统</a:t>
              </a:r>
              <a:endPara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E106E6B-5895-46B0-82D4-EE2DE2AE6A3B}"/>
              </a:ext>
            </a:extLst>
          </p:cNvPr>
          <p:cNvSpPr/>
          <p:nvPr/>
        </p:nvSpPr>
        <p:spPr>
          <a:xfrm>
            <a:off x="1415480" y="463131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制造企业生产过程执行系统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BED267-2CE3-4EA3-86F3-1A916FD7530A}"/>
              </a:ext>
            </a:extLst>
          </p:cNvPr>
          <p:cNvSpPr/>
          <p:nvPr/>
        </p:nvSpPr>
        <p:spPr>
          <a:xfrm>
            <a:off x="2000195" y="5226622"/>
            <a:ext cx="3049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车间信息化管理系统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6E41248-31AD-4FB9-929A-8C7661F1E7C8}"/>
              </a:ext>
            </a:extLst>
          </p:cNvPr>
          <p:cNvSpPr/>
          <p:nvPr/>
        </p:nvSpPr>
        <p:spPr>
          <a:xfrm>
            <a:off x="2210083" y="57620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车间生产管理系统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80C84A4-6A64-4819-86E8-67C11D1CBE16}"/>
              </a:ext>
            </a:extLst>
          </p:cNvPr>
          <p:cNvSpPr/>
          <p:nvPr/>
        </p:nvSpPr>
        <p:spPr>
          <a:xfrm>
            <a:off x="2271176" y="630736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智能制造的基础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4E1DD6E-8616-42EC-9EA2-AD2FBB41C1CB}"/>
              </a:ext>
            </a:extLst>
          </p:cNvPr>
          <p:cNvSpPr/>
          <p:nvPr/>
        </p:nvSpPr>
        <p:spPr>
          <a:xfrm>
            <a:off x="8397696" y="473203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可大可小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5550F88-5004-44F4-B136-EC019F507BDB}"/>
              </a:ext>
            </a:extLst>
          </p:cNvPr>
          <p:cNvSpPr/>
          <p:nvPr/>
        </p:nvSpPr>
        <p:spPr>
          <a:xfrm>
            <a:off x="7988029" y="5381788"/>
            <a:ext cx="2634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中国智能制造大赛</a:t>
            </a:r>
          </a:p>
        </p:txBody>
      </p:sp>
    </p:spTree>
    <p:extLst>
      <p:ext uri="{BB962C8B-B14F-4D97-AF65-F5344CB8AC3E}">
        <p14:creationId xmlns:p14="http://schemas.microsoft.com/office/powerpoint/2010/main" val="28792270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0321"/>
  <p:tag name="MH_LIBRARY" val="GRAPHIC"/>
  <p:tag name="MH_TYPE" val="Other"/>
  <p:tag name="MH_ORDER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109"/>
  <p:tag name="MH_LIBRARY" val="GRAPHIC"/>
  <p:tag name="MH_TYPE" val="Other"/>
  <p:tag name="MH_ORDER" val="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Other"/>
  <p:tag name="MH_ORDER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0117"/>
  <p:tag name="MH_LIBRARY" val="GRAPHIC"/>
  <p:tag name="MH_TYPE" val="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Title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13210"/>
  <p:tag name="MH_LIBRARY" val="GRAPHIC"/>
  <p:tag name="MH_TYPE" val="Other"/>
  <p:tag name="MH_ORDER" val="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0551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3301</TotalTime>
  <Words>1103</Words>
  <Application>Microsoft Office PowerPoint</Application>
  <PresentationFormat>宽屏</PresentationFormat>
  <Paragraphs>346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黑体</vt:lpstr>
      <vt:lpstr>华文细黑</vt:lpstr>
      <vt:lpstr>宋体</vt:lpstr>
      <vt:lpstr>微软雅黑</vt:lpstr>
      <vt:lpstr>Arial</vt:lpstr>
      <vt:lpstr>Arial Narrow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Xing Gao</dc:creator>
  <cp:lastModifiedBy>Xing Gao</cp:lastModifiedBy>
  <cp:revision>340</cp:revision>
  <dcterms:created xsi:type="dcterms:W3CDTF">2015-05-14T07:52:23Z</dcterms:created>
  <dcterms:modified xsi:type="dcterms:W3CDTF">2018-12-12T14:46:12Z</dcterms:modified>
</cp:coreProperties>
</file>